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66FF"/>
    <a:srgbClr val="66FF33"/>
    <a:srgbClr val="FFFF66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26242-470E-43B0-8941-69CAA1575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9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445D7-8E3B-4E0F-B0BA-75D010A2B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51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A35A5-0CB7-4924-A1C8-F5A47D812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79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F01D54-6622-48EF-B295-AF72EA4AA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00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3FEBB-5F8A-4AF1-B667-3BB646EEC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9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F0514-32D8-47D9-986F-76FAF424B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92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F01A-C920-411D-B069-6CCA2D249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53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E1AC0-695C-457A-9EF4-C984B2C14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93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0D253-170F-4C23-B59F-0168501D0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1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41645-33E6-4AF6-9A5D-6A60039BD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73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96211-0419-4086-B2DB-514D0B585E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09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4874F-CB8F-424D-847C-64D5B0E52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96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877FFA-EB6E-440C-BAC0-59412ED56C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folHlink"/>
          </a:solidFill>
        </p:spPr>
        <p:txBody>
          <a:bodyPr anchor="ctr"/>
          <a:lstStyle/>
          <a:p>
            <a:r>
              <a:rPr lang="en-US" altLang="en-US" sz="4800">
                <a:solidFill>
                  <a:srgbClr val="0066FF"/>
                </a:solidFill>
                <a:latin typeface="Berlin Sans FB Demi" panose="020E0802020502020306" pitchFamily="34" charset="0"/>
              </a:rPr>
              <a:t>Shapes Are All Around 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>
                <a:solidFill>
                  <a:srgbClr val="0066FF"/>
                </a:solidFill>
                <a:latin typeface="Berlin Sans FB Demi" panose="020E0802020502020306" pitchFamily="34" charset="0"/>
              </a:rPr>
              <a:t>Circles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087" name="Rectangle 1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088" name="Rectangle 1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3089" name="Rectangle 1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>
                <a:solidFill>
                  <a:srgbClr val="0066FF"/>
                </a:solidFill>
                <a:latin typeface="Berlin Sans FB Demi" panose="020E0802020502020306" pitchFamily="34" charset="0"/>
              </a:rPr>
              <a:t>Spheres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5366" name="Rectangle 6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>
                <a:solidFill>
                  <a:srgbClr val="0066FF"/>
                </a:solidFill>
                <a:latin typeface="Berlin Sans FB Demi" panose="020E0802020502020306" pitchFamily="34" charset="0"/>
              </a:rPr>
              <a:t>Squares or Rectangles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5134" name="Rectangle 1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5135" name="Rectangle 1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5136" name="Rectangle 16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>
                <a:solidFill>
                  <a:srgbClr val="0066FF"/>
                </a:solidFill>
                <a:latin typeface="Berlin Sans FB Demi" panose="020E0802020502020306" pitchFamily="34" charset="0"/>
              </a:rPr>
              <a:t>Cubes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>
                <a:solidFill>
                  <a:srgbClr val="0066FF"/>
                </a:solidFill>
                <a:latin typeface="Berlin Sans FB Demi" panose="020E0802020502020306" pitchFamily="34" charset="0"/>
              </a:rPr>
              <a:t>Triangles</a:t>
            </a:r>
            <a:r>
              <a:rPr lang="en-US" altLang="en-US"/>
              <a:t>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7183" name="Rectangle 1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7184" name="Rectangle 1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sz="2400"/>
          </a:p>
        </p:txBody>
      </p:sp>
      <p:sp>
        <p:nvSpPr>
          <p:cNvPr id="7185" name="Rectangle 1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Berlin Sans FB Demi</vt:lpstr>
      <vt:lpstr>Default Design</vt:lpstr>
      <vt:lpstr>Shapes Are All Around Us</vt:lpstr>
      <vt:lpstr>Circles</vt:lpstr>
      <vt:lpstr>Spheres</vt:lpstr>
      <vt:lpstr>Squares or Rectangles</vt:lpstr>
      <vt:lpstr>Cubes</vt:lpstr>
      <vt:lpstr>Triangles </vt:lpstr>
    </vt:vector>
  </TitlesOfParts>
  <Company>Anchor Bay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kvredevoogd</dc:creator>
  <cp:lastModifiedBy>Christina Hann</cp:lastModifiedBy>
  <cp:revision>9</cp:revision>
  <dcterms:created xsi:type="dcterms:W3CDTF">2007-04-19T13:20:09Z</dcterms:created>
  <dcterms:modified xsi:type="dcterms:W3CDTF">2015-03-23T20:31:56Z</dcterms:modified>
</cp:coreProperties>
</file>