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70A3F68-48AF-46E9-A20F-B925C2C5DFD8}" type="datetimeFigureOut">
              <a:rPr lang="en-US" smtClean="0"/>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DA5BC0-C62E-449D-A578-A856A9AFEEF4}" type="slidenum">
              <a:rPr lang="en-US" smtClean="0"/>
              <a:t>‹#›</a:t>
            </a:fld>
            <a:endParaRPr lang="en-US"/>
          </a:p>
        </p:txBody>
      </p:sp>
    </p:spTree>
    <p:extLst>
      <p:ext uri="{BB962C8B-B14F-4D97-AF65-F5344CB8AC3E}">
        <p14:creationId xmlns:p14="http://schemas.microsoft.com/office/powerpoint/2010/main" val="687235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0A3F68-48AF-46E9-A20F-B925C2C5DFD8}" type="datetimeFigureOut">
              <a:rPr lang="en-US" smtClean="0"/>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DA5BC0-C62E-449D-A578-A856A9AFEEF4}" type="slidenum">
              <a:rPr lang="en-US" smtClean="0"/>
              <a:t>‹#›</a:t>
            </a:fld>
            <a:endParaRPr lang="en-US"/>
          </a:p>
        </p:txBody>
      </p:sp>
    </p:spTree>
    <p:extLst>
      <p:ext uri="{BB962C8B-B14F-4D97-AF65-F5344CB8AC3E}">
        <p14:creationId xmlns:p14="http://schemas.microsoft.com/office/powerpoint/2010/main" val="524462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0A3F68-48AF-46E9-A20F-B925C2C5DFD8}" type="datetimeFigureOut">
              <a:rPr lang="en-US" smtClean="0"/>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DA5BC0-C62E-449D-A578-A856A9AFEEF4}" type="slidenum">
              <a:rPr lang="en-US" smtClean="0"/>
              <a:t>‹#›</a:t>
            </a:fld>
            <a:endParaRPr lang="en-US"/>
          </a:p>
        </p:txBody>
      </p:sp>
    </p:spTree>
    <p:extLst>
      <p:ext uri="{BB962C8B-B14F-4D97-AF65-F5344CB8AC3E}">
        <p14:creationId xmlns:p14="http://schemas.microsoft.com/office/powerpoint/2010/main" val="415486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0A3F68-48AF-46E9-A20F-B925C2C5DFD8}" type="datetimeFigureOut">
              <a:rPr lang="en-US" smtClean="0"/>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DA5BC0-C62E-449D-A578-A856A9AFEEF4}" type="slidenum">
              <a:rPr lang="en-US" smtClean="0"/>
              <a:t>‹#›</a:t>
            </a:fld>
            <a:endParaRPr lang="en-US"/>
          </a:p>
        </p:txBody>
      </p:sp>
    </p:spTree>
    <p:extLst>
      <p:ext uri="{BB962C8B-B14F-4D97-AF65-F5344CB8AC3E}">
        <p14:creationId xmlns:p14="http://schemas.microsoft.com/office/powerpoint/2010/main" val="543079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0A3F68-48AF-46E9-A20F-B925C2C5DFD8}" type="datetimeFigureOut">
              <a:rPr lang="en-US" smtClean="0"/>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DA5BC0-C62E-449D-A578-A856A9AFEEF4}" type="slidenum">
              <a:rPr lang="en-US" smtClean="0"/>
              <a:t>‹#›</a:t>
            </a:fld>
            <a:endParaRPr lang="en-US"/>
          </a:p>
        </p:txBody>
      </p:sp>
    </p:spTree>
    <p:extLst>
      <p:ext uri="{BB962C8B-B14F-4D97-AF65-F5344CB8AC3E}">
        <p14:creationId xmlns:p14="http://schemas.microsoft.com/office/powerpoint/2010/main" val="3342454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70A3F68-48AF-46E9-A20F-B925C2C5DFD8}" type="datetimeFigureOut">
              <a:rPr lang="en-US" smtClean="0"/>
              <a:t>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DA5BC0-C62E-449D-A578-A856A9AFEEF4}" type="slidenum">
              <a:rPr lang="en-US" smtClean="0"/>
              <a:t>‹#›</a:t>
            </a:fld>
            <a:endParaRPr lang="en-US"/>
          </a:p>
        </p:txBody>
      </p:sp>
    </p:spTree>
    <p:extLst>
      <p:ext uri="{BB962C8B-B14F-4D97-AF65-F5344CB8AC3E}">
        <p14:creationId xmlns:p14="http://schemas.microsoft.com/office/powerpoint/2010/main" val="3977188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70A3F68-48AF-46E9-A20F-B925C2C5DFD8}" type="datetimeFigureOut">
              <a:rPr lang="en-US" smtClean="0"/>
              <a:t>3/11/2019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DA5BC0-C62E-449D-A578-A856A9AFEEF4}" type="slidenum">
              <a:rPr lang="en-US" smtClean="0"/>
              <a:t>‹#›</a:t>
            </a:fld>
            <a:endParaRPr lang="en-US"/>
          </a:p>
        </p:txBody>
      </p:sp>
    </p:spTree>
    <p:extLst>
      <p:ext uri="{BB962C8B-B14F-4D97-AF65-F5344CB8AC3E}">
        <p14:creationId xmlns:p14="http://schemas.microsoft.com/office/powerpoint/2010/main" val="2271748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70A3F68-48AF-46E9-A20F-B925C2C5DFD8}" type="datetimeFigureOut">
              <a:rPr lang="en-US" smtClean="0"/>
              <a:t>3/11/2019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DA5BC0-C62E-449D-A578-A856A9AFEEF4}" type="slidenum">
              <a:rPr lang="en-US" smtClean="0"/>
              <a:t>‹#›</a:t>
            </a:fld>
            <a:endParaRPr lang="en-US"/>
          </a:p>
        </p:txBody>
      </p:sp>
    </p:spTree>
    <p:extLst>
      <p:ext uri="{BB962C8B-B14F-4D97-AF65-F5344CB8AC3E}">
        <p14:creationId xmlns:p14="http://schemas.microsoft.com/office/powerpoint/2010/main" val="938257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0A3F68-48AF-46E9-A20F-B925C2C5DFD8}" type="datetimeFigureOut">
              <a:rPr lang="en-US" smtClean="0"/>
              <a:t>3/11/2019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DA5BC0-C62E-449D-A578-A856A9AFEEF4}" type="slidenum">
              <a:rPr lang="en-US" smtClean="0"/>
              <a:t>‹#›</a:t>
            </a:fld>
            <a:endParaRPr lang="en-US"/>
          </a:p>
        </p:txBody>
      </p:sp>
    </p:spTree>
    <p:extLst>
      <p:ext uri="{BB962C8B-B14F-4D97-AF65-F5344CB8AC3E}">
        <p14:creationId xmlns:p14="http://schemas.microsoft.com/office/powerpoint/2010/main" val="335212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0A3F68-48AF-46E9-A20F-B925C2C5DFD8}" type="datetimeFigureOut">
              <a:rPr lang="en-US" smtClean="0"/>
              <a:t>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DA5BC0-C62E-449D-A578-A856A9AFEEF4}" type="slidenum">
              <a:rPr lang="en-US" smtClean="0"/>
              <a:t>‹#›</a:t>
            </a:fld>
            <a:endParaRPr lang="en-US"/>
          </a:p>
        </p:txBody>
      </p:sp>
    </p:spTree>
    <p:extLst>
      <p:ext uri="{BB962C8B-B14F-4D97-AF65-F5344CB8AC3E}">
        <p14:creationId xmlns:p14="http://schemas.microsoft.com/office/powerpoint/2010/main" val="3533218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0A3F68-48AF-46E9-A20F-B925C2C5DFD8}" type="datetimeFigureOut">
              <a:rPr lang="en-US" smtClean="0"/>
              <a:t>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DA5BC0-C62E-449D-A578-A856A9AFEEF4}" type="slidenum">
              <a:rPr lang="en-US" smtClean="0"/>
              <a:t>‹#›</a:t>
            </a:fld>
            <a:endParaRPr lang="en-US"/>
          </a:p>
        </p:txBody>
      </p:sp>
    </p:spTree>
    <p:extLst>
      <p:ext uri="{BB962C8B-B14F-4D97-AF65-F5344CB8AC3E}">
        <p14:creationId xmlns:p14="http://schemas.microsoft.com/office/powerpoint/2010/main" val="3328611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0A3F68-48AF-46E9-A20F-B925C2C5DFD8}" type="datetimeFigureOut">
              <a:rPr lang="en-US" smtClean="0"/>
              <a:t>3/11/2019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DA5BC0-C62E-449D-A578-A856A9AFEEF4}" type="slidenum">
              <a:rPr lang="en-US" smtClean="0"/>
              <a:t>‹#›</a:t>
            </a:fld>
            <a:endParaRPr lang="en-US"/>
          </a:p>
        </p:txBody>
      </p:sp>
    </p:spTree>
    <p:extLst>
      <p:ext uri="{BB962C8B-B14F-4D97-AF65-F5344CB8AC3E}">
        <p14:creationId xmlns:p14="http://schemas.microsoft.com/office/powerpoint/2010/main" val="3047990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Title Page</a:t>
            </a:r>
          </a:p>
        </p:txBody>
      </p:sp>
      <p:sp>
        <p:nvSpPr>
          <p:cNvPr id="3" name="Subtitle 2"/>
          <p:cNvSpPr>
            <a:spLocks noGrp="1"/>
          </p:cNvSpPr>
          <p:nvPr>
            <p:ph type="subTitle" idx="1"/>
          </p:nvPr>
        </p:nvSpPr>
        <p:spPr/>
        <p:txBody>
          <a:bodyPr/>
          <a:lstStyle/>
          <a:p>
            <a:r>
              <a:rPr lang="en-US"/>
              <a:t>Your Name</a:t>
            </a:r>
          </a:p>
        </p:txBody>
      </p:sp>
    </p:spTree>
    <p:extLst>
      <p:ext uri="{BB962C8B-B14F-4D97-AF65-F5344CB8AC3E}">
        <p14:creationId xmlns:p14="http://schemas.microsoft.com/office/powerpoint/2010/main" val="2312270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the Author</a:t>
            </a:r>
          </a:p>
        </p:txBody>
      </p:sp>
      <p:sp>
        <p:nvSpPr>
          <p:cNvPr id="3" name="Content Placeholder 2"/>
          <p:cNvSpPr>
            <a:spLocks noGrp="1"/>
          </p:cNvSpPr>
          <p:nvPr>
            <p:ph sz="half" idx="1"/>
          </p:nvPr>
        </p:nvSpPr>
        <p:spPr/>
        <p:txBody>
          <a:bodyPr>
            <a:normAutofit fontScale="77500" lnSpcReduction="20000"/>
          </a:bodyPr>
          <a:lstStyle/>
          <a:p>
            <a:r>
              <a:rPr lang="en-US" dirty="0"/>
              <a:t>· Name of author</a:t>
            </a:r>
          </a:p>
          <a:p>
            <a:r>
              <a:rPr lang="en-US" dirty="0"/>
              <a:t>· Birthdate</a:t>
            </a:r>
          </a:p>
          <a:p>
            <a:r>
              <a:rPr lang="en-US" dirty="0"/>
              <a:t>· Where they grew up</a:t>
            </a:r>
          </a:p>
          <a:p>
            <a:r>
              <a:rPr lang="en-US" dirty="0"/>
              <a:t>· Where they live now or lived as an adult</a:t>
            </a:r>
          </a:p>
          <a:p>
            <a:r>
              <a:rPr lang="en-US" dirty="0"/>
              <a:t>· Are they still living?</a:t>
            </a:r>
          </a:p>
          <a:p>
            <a:r>
              <a:rPr lang="en-US" dirty="0"/>
              <a:t>· Did they ever get married?</a:t>
            </a:r>
          </a:p>
          <a:p>
            <a:r>
              <a:rPr lang="en-US" dirty="0"/>
              <a:t>· Do they have children?</a:t>
            </a:r>
          </a:p>
          <a:p>
            <a:r>
              <a:rPr lang="en-US" dirty="0"/>
              <a:t>· Pets?</a:t>
            </a:r>
          </a:p>
          <a:p>
            <a:r>
              <a:rPr lang="en-US" dirty="0"/>
              <a:t>· Any Awards?</a:t>
            </a:r>
          </a:p>
          <a:p>
            <a:r>
              <a:rPr lang="en-US" dirty="0"/>
              <a:t>· # of Books written</a:t>
            </a:r>
          </a:p>
          <a:p>
            <a:r>
              <a:rPr lang="en-US" dirty="0"/>
              <a:t>· Any other interesting facts you find</a:t>
            </a:r>
          </a:p>
        </p:txBody>
      </p:sp>
      <p:sp>
        <p:nvSpPr>
          <p:cNvPr id="4" name="Content Placeholder 3"/>
          <p:cNvSpPr>
            <a:spLocks noGrp="1"/>
          </p:cNvSpPr>
          <p:nvPr>
            <p:ph sz="half" idx="2"/>
          </p:nvPr>
        </p:nvSpPr>
        <p:spPr/>
        <p:txBody>
          <a:bodyPr>
            <a:normAutofit fontScale="77500" lnSpcReduction="20000"/>
          </a:bodyPr>
          <a:lstStyle/>
          <a:p>
            <a:endParaRPr lang="en-US"/>
          </a:p>
        </p:txBody>
      </p:sp>
    </p:spTree>
    <p:extLst>
      <p:ext uri="{BB962C8B-B14F-4D97-AF65-F5344CB8AC3E}">
        <p14:creationId xmlns:p14="http://schemas.microsoft.com/office/powerpoint/2010/main" val="836334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 Recommend This Author</a:t>
            </a:r>
          </a:p>
        </p:txBody>
      </p:sp>
      <p:sp>
        <p:nvSpPr>
          <p:cNvPr id="3" name="Content Placeholder 2"/>
          <p:cNvSpPr>
            <a:spLocks noGrp="1"/>
          </p:cNvSpPr>
          <p:nvPr>
            <p:ph sz="half" idx="1"/>
          </p:nvPr>
        </p:nvSpPr>
        <p:spPr/>
        <p:txBody>
          <a:bodyPr>
            <a:normAutofit lnSpcReduction="10000"/>
          </a:bodyPr>
          <a:lstStyle/>
          <a:p>
            <a:pPr marL="0" indent="0">
              <a:buNone/>
            </a:pPr>
            <a:r>
              <a:rPr lang="en-US" dirty="0"/>
              <a:t>Write a paragraph or two advertising this author.  Explain why you would recommend this author to other kids your same age.  What is great about these books and the author.  What genre are most of the books written by the author.  Are there any movies made of the books.  Any other interesting facts to persuade others to read this author’s books.</a:t>
            </a:r>
          </a:p>
          <a:p>
            <a:endParaRPr lang="en-US" dirty="0"/>
          </a:p>
        </p:txBody>
      </p:sp>
      <p:sp>
        <p:nvSpPr>
          <p:cNvPr id="4" name="Content Placeholder 3"/>
          <p:cNvSpPr>
            <a:spLocks noGrp="1"/>
          </p:cNvSpPr>
          <p:nvPr>
            <p:ph sz="half" idx="2"/>
          </p:nvPr>
        </p:nvSpPr>
        <p:spPr/>
        <p:txBody>
          <a:bodyPr>
            <a:normAutofit lnSpcReduction="10000"/>
          </a:bodyPr>
          <a:lstStyle/>
          <a:p>
            <a:endParaRPr lang="en-US"/>
          </a:p>
        </p:txBody>
      </p:sp>
    </p:spTree>
    <p:extLst>
      <p:ext uri="{BB962C8B-B14F-4D97-AF65-F5344CB8AC3E}">
        <p14:creationId xmlns:p14="http://schemas.microsoft.com/office/powerpoint/2010/main" val="1838292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Books</a:t>
            </a:r>
          </a:p>
        </p:txBody>
      </p:sp>
      <p:sp>
        <p:nvSpPr>
          <p:cNvPr id="3" name="Content Placeholder 2"/>
          <p:cNvSpPr>
            <a:spLocks noGrp="1"/>
          </p:cNvSpPr>
          <p:nvPr>
            <p:ph sz="half" idx="1"/>
          </p:nvPr>
        </p:nvSpPr>
        <p:spPr/>
        <p:txBody>
          <a:bodyPr/>
          <a:lstStyle/>
          <a:p>
            <a:r>
              <a:rPr lang="en-US" dirty="0"/>
              <a:t>· Insert at least 10 of the books written by your author. </a:t>
            </a:r>
          </a:p>
          <a:p>
            <a:r>
              <a:rPr lang="en-US" dirty="0"/>
              <a:t> You can write the titles in a list or you can put pictures of the book covers.</a:t>
            </a:r>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25257571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82</Words>
  <Application>Microsoft Office PowerPoint</Application>
  <PresentationFormat>Widescreen</PresentationFormat>
  <Paragraphs>19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Title Page</vt:lpstr>
      <vt:lpstr>About the Author</vt:lpstr>
      <vt:lpstr>Why I Recommend This Author</vt:lpstr>
      <vt:lpstr>Books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Page</dc:title>
  <dc:creator>Christina Hann</dc:creator>
  <cp:lastModifiedBy>Christina Hann</cp:lastModifiedBy>
  <cp:revision>2</cp:revision>
  <dcterms:created xsi:type="dcterms:W3CDTF">2018-02-27T13:24:08Z</dcterms:created>
  <dcterms:modified xsi:type="dcterms:W3CDTF">2019-03-11T12:55:11Z</dcterms:modified>
</cp:coreProperties>
</file>