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D6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8D43F0-BEB0-CCFF-FAE4-E3CE34599DF0}" v="204" dt="2022-02-24T17:33:59.871"/>
    <p1510:client id="{D1703104-1567-8FBA-F96D-6DAA077AC1CA}" v="521" dt="2022-03-03T17:34:53.857"/>
    <p1510:client id="{35C2DE17-E31E-4958-B57E-7D0E1351B9CE}" v="277" dt="2022-02-17T17:34:14.9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5400">
                <a:cs typeface="Calibri Light"/>
              </a:rPr>
              <a:t>Welcome to a world of Kyla May</a:t>
            </a:r>
            <a:endParaRPr lang="en-US" sz="5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13773" y="5488312"/>
            <a:ext cx="4087305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>
                <a:cs typeface="Calibri"/>
              </a:rPr>
              <a:t>By: Sophia Donaldson</a:t>
            </a:r>
            <a:endParaRPr lang="en-US" sz="200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5" descr="A picture containing person, outdoor, smiling&#10;&#10;Description automatically generated">
            <a:extLst>
              <a:ext uri="{FF2B5EF4-FFF2-40B4-BE49-F238E27FC236}">
                <a16:creationId xmlns:a16="http://schemas.microsoft.com/office/drawing/2014/main" id="{2511DC73-C900-4BC1-9CBA-CBF2725A20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26" r="-1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4C770-1194-40C0-9F16-677CF0977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/>
                <a:cs typeface="Calibri Light"/>
              </a:rPr>
              <a:t>About The Author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8085D-E189-48E9-92C0-343351C8AF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1942" y="1825625"/>
            <a:ext cx="5181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Kyla May is an Australian  writer,  illustrator, and designer. She is the creator and illustrator of two early chapter book series: Lotus Lane and diary of the pug. She is also the illustrator of the Sloth Life and The Underdogs series. In addition to books, Kyla creates animation.</a:t>
            </a:r>
          </a:p>
        </p:txBody>
      </p:sp>
      <p:pic>
        <p:nvPicPr>
          <p:cNvPr id="8" name="Picture 8" descr="A picture containing person, person, indoor&#10;&#10;Description automatically generated">
            <a:extLst>
              <a:ext uri="{FF2B5EF4-FFF2-40B4-BE49-F238E27FC236}">
                <a16:creationId xmlns:a16="http://schemas.microsoft.com/office/drawing/2014/main" id="{12A73DB2-DB4A-45EC-9BFA-591147F2E70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78220" y="-5633"/>
            <a:ext cx="5809752" cy="6858564"/>
          </a:xfrm>
        </p:spPr>
      </p:pic>
    </p:spTree>
    <p:extLst>
      <p:ext uri="{BB962C8B-B14F-4D97-AF65-F5344CB8AC3E}">
        <p14:creationId xmlns:p14="http://schemas.microsoft.com/office/powerpoint/2010/main" val="43894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DF851-8DB4-4319-B66A-B1DB92898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Books By The Author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05A1959-3E9D-4605-991F-35A27D1D3DB8}"/>
              </a:ext>
            </a:extLst>
          </p:cNvPr>
          <p:cNvSpPr txBox="1"/>
          <p:nvPr/>
        </p:nvSpPr>
        <p:spPr>
          <a:xfrm>
            <a:off x="600997" y="160880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DCEDDFE7-A487-46B4-97C8-FF30F91C50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11657"/>
            <a:ext cx="5181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Here are some books bye the author. First Diary Of The Pug its about a story of a pug. There are many series of books she has. There is also Lulu, Mika, Kiki, and coco. Apart of the Lotus Lane series. So those are some books bye he author.</a:t>
            </a:r>
          </a:p>
        </p:txBody>
      </p:sp>
      <p:pic>
        <p:nvPicPr>
          <p:cNvPr id="3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A9B300F-4A1F-4BED-BF86-0DF534FE546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06746" y="751588"/>
            <a:ext cx="3880596" cy="5614146"/>
          </a:xfrm>
        </p:spPr>
      </p:pic>
    </p:spTree>
    <p:extLst>
      <p:ext uri="{BB962C8B-B14F-4D97-AF65-F5344CB8AC3E}">
        <p14:creationId xmlns:p14="http://schemas.microsoft.com/office/powerpoint/2010/main" val="362906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2ADF4-94CE-423B-A3F6-4F13E4A09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Why I Recommend This Author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42A20-CFEF-4C31-86F6-34BEC8DBDC4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This author is really funny. Her books are just so funny. She is also really nice too.so that’s why I recommend this author. She is also </a:t>
            </a:r>
            <a:r>
              <a:rPr lang="en-US" dirty="0" err="1">
                <a:cs typeface="Calibri"/>
              </a:rPr>
              <a:t>kinda</a:t>
            </a:r>
            <a:r>
              <a:rPr lang="en-US" dirty="0">
                <a:cs typeface="Calibri"/>
              </a:rPr>
              <a:t> cool.</a:t>
            </a:r>
          </a:p>
        </p:txBody>
      </p:sp>
      <p:pic>
        <p:nvPicPr>
          <p:cNvPr id="5" name="Picture 5" descr="A picture containing person, outdoor, smiling&#10;&#10;Description automatically generated">
            <a:extLst>
              <a:ext uri="{FF2B5EF4-FFF2-40B4-BE49-F238E27FC236}">
                <a16:creationId xmlns:a16="http://schemas.microsoft.com/office/drawing/2014/main" id="{777CFD22-43E8-4542-8221-0291FBDD73D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58000" y="1653843"/>
            <a:ext cx="5223387" cy="5125063"/>
          </a:xfrm>
        </p:spPr>
      </p:pic>
    </p:spTree>
    <p:extLst>
      <p:ext uri="{BB962C8B-B14F-4D97-AF65-F5344CB8AC3E}">
        <p14:creationId xmlns:p14="http://schemas.microsoft.com/office/powerpoint/2010/main" val="219565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D128F-9C59-48F3-95E7-4D983DACB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Fun Fact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B2C5F-47EF-4D53-AC95-164F64DD37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Kyla may is a designer. Also a very good one to that’s my fun fact. Also she's really nice. So cool right? That’s it </a:t>
            </a:r>
            <a:r>
              <a:rPr lang="en-US" dirty="0" err="1">
                <a:cs typeface="Calibri"/>
              </a:rPr>
              <a:t>bye.Side</a:t>
            </a:r>
            <a:r>
              <a:rPr lang="en-US" dirty="0">
                <a:cs typeface="Calibri"/>
              </a:rPr>
              <a:t> note I hope you enjoyed my slide:)</a:t>
            </a: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7506DD7E-4571-4DDE-A68D-5C6E204D19F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89237" y="831005"/>
            <a:ext cx="3635784" cy="5504835"/>
          </a:xfrm>
        </p:spPr>
      </p:pic>
    </p:spTree>
    <p:extLst>
      <p:ext uri="{BB962C8B-B14F-4D97-AF65-F5344CB8AC3E}">
        <p14:creationId xmlns:p14="http://schemas.microsoft.com/office/powerpoint/2010/main" val="338741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219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 theme</vt:lpstr>
      <vt:lpstr>Welcome to a world of Kyla May</vt:lpstr>
      <vt:lpstr>About The Author</vt:lpstr>
      <vt:lpstr>Books By The Author</vt:lpstr>
      <vt:lpstr>Why I Recommend This Author</vt:lpstr>
      <vt:lpstr>Fun Fact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Hann</dc:creator>
  <cp:lastModifiedBy>Christina Hann</cp:lastModifiedBy>
  <cp:revision>363</cp:revision>
  <dcterms:created xsi:type="dcterms:W3CDTF">2022-02-17T16:40:27Z</dcterms:created>
  <dcterms:modified xsi:type="dcterms:W3CDTF">2022-03-04T18:05:54Z</dcterms:modified>
</cp:coreProperties>
</file>