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65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55C503-E1B5-9103-247E-92B551BE6884}" v="2" dt="2021-01-04T16:45:44.3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E401E-15EC-4AAD-BBBB-01A52D692F59}" type="datetimeFigureOut">
              <a:rPr lang="en-US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8A007-58BE-4E5E-BCD9-0AC0A096525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08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Page </a:t>
            </a:r>
          </a:p>
          <a:p>
            <a:r>
              <a:rPr lang="en-US" dirty="0"/>
              <a:t>Put a creative Energy title that you and your group chooses. </a:t>
            </a:r>
            <a:endParaRPr lang="en-US" dirty="0">
              <a:cs typeface="Calibri"/>
            </a:endParaRPr>
          </a:p>
          <a:p>
            <a:r>
              <a:rPr lang="en-US" dirty="0"/>
              <a:t>Add the names of all the group members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98A007-58BE-4E5E-BCD9-0AC0A0965250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50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Energy #5  Definition and picture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98A007-58BE-4E5E-BCD9-0AC0A0965250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73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Energy #5  real world use/example and picture</a:t>
            </a:r>
          </a:p>
          <a:p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98A007-58BE-4E5E-BCD9-0AC0A0965250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50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Energy #6  Definition and picture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98A007-58BE-4E5E-BCD9-0AC0A0965250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92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Energy #6  real world use/example and picture</a:t>
            </a:r>
          </a:p>
          <a:p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98A007-58BE-4E5E-BCD9-0AC0A0965250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98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Form of Energy - #1  Definition and picture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98A007-58BE-4E5E-BCD9-0AC0A096525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4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Energy #1  real world use/example and picture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98A007-58BE-4E5E-BCD9-0AC0A0965250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27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Energy #2  Definition and picture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98A007-58BE-4E5E-BCD9-0AC0A0965250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10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Energy #2  real world use/example and picture</a:t>
            </a:r>
          </a:p>
          <a:p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98A007-58BE-4E5E-BCD9-0AC0A0965250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2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Energy #3  Definition and picture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98A007-58BE-4E5E-BCD9-0AC0A0965250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59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Energy #3  real world use/example and picture</a:t>
            </a:r>
          </a:p>
          <a:p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98A007-58BE-4E5E-BCD9-0AC0A0965250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62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Form of Energy - #4  Definition and picture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98A007-58BE-4E5E-BCD9-0AC0A0965250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09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Energy #4  real world use/example and picture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98A007-58BE-4E5E-BCD9-0AC0A0965250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54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8515-2B04-4FD4-996A-360449490A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E75C0E-2988-4C36-9C48-DCC3EF8D7A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80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EBE332-8692-4D78-95C6-101FAC032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A1318A4-A230-4AC7-BFDC-D676A0AB51E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9A5DFF8-3D91-4273-A10C-E9EF869E3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5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99FD7F-5DFD-4CCA-945E-B2F0A32B7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8B9F88-C1C5-45A1-A7D3-9B73B4C28F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08F23-E1BB-4BC7-8360-02F715B4C0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26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F3A5B8-7936-4160-AAAF-7178D4FAC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7E4518A-A292-4B36-8C30-F90A1450946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5504EA3-0396-4BE2-9A1B-89660AB06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85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7163C9-D046-4E88-8F84-9D57D7D6F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E03A6B-B212-4FEE-9518-204975ACFF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134777-6C11-4DAA-BF9E-14F6AAE724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0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83B60857-4739-4B41-998E-C44418427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83C0D4E-719B-48BC-80DE-541F78A8224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0997128-8B63-432F-B100-5AFDA5B81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8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3C1D34-0D42-4550-815A-6D366BFEE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D78A7C-A8E1-49AE-B502-86DF99A0D6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9ED0F5-A10B-445F-AFF3-8D3D6D8748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4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DF1697-1D0B-45FF-B2C5-C99E03E22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4D7FCF2-AEAA-4E98-844F-F70EBB2703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2EE2663-B614-4F2B-B1AC-9B1AAAB87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1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56B60B-ABA9-472E-8903-F865A8325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5DDBF3-CD44-4E0E-94F4-144144B225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6953B7-0AEF-4CB8-8F23-7FB3F8579B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69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0D66ED-C44E-43A9-8302-F00A6BA98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C330AEE-0A65-4F30-8D8F-1B9F4E8FD12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F6D275A-919F-4EA3-BC5C-B3A8889FE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90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84BC48-C27C-446C-97EE-40ADCDA7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3377DC-979B-4D07-B0C4-9B807EA0EA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79238A-34E1-441E-9B02-0C4D53064F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9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78685-E37E-4B7A-9C99-857F7788C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BE17DD9-4955-45E0-8A6E-69BB54689A4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864D370-B8E6-4011-BE55-09361E4D4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21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8912B2-D769-4EE1-BE50-655519CDE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6F3B84-358C-4D94-90D9-70A1B67FCD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62AF3C-E495-4A16-81BC-976CA7D79F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69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6cb2d905-9925-4bbc-af3f-840aca5c871e" xsi:nil="true"/>
    <DefaultSectionNames xmlns="6cb2d905-9925-4bbc-af3f-840aca5c871e" xsi:nil="true"/>
    <Self_Registration_Enabled xmlns="6cb2d905-9925-4bbc-af3f-840aca5c871e" xsi:nil="true"/>
    <Students xmlns="6cb2d905-9925-4bbc-af3f-840aca5c871e">
      <UserInfo>
        <DisplayName/>
        <AccountId xsi:nil="true"/>
        <AccountType/>
      </UserInfo>
    </Students>
    <Distribution_Groups xmlns="6cb2d905-9925-4bbc-af3f-840aca5c871e" xsi:nil="true"/>
    <IsNotebookLocked xmlns="6cb2d905-9925-4bbc-af3f-840aca5c871e" xsi:nil="true"/>
    <Has_Teacher_Only_SectionGroup xmlns="6cb2d905-9925-4bbc-af3f-840aca5c871e" xsi:nil="true"/>
    <Self_Registration_Enabled0 xmlns="6cb2d905-9925-4bbc-af3f-840aca5c871e" xsi:nil="true"/>
    <CultureName xmlns="6cb2d905-9925-4bbc-af3f-840aca5c871e" xsi:nil="true"/>
    <Is_Collaboration_Space_Locked xmlns="6cb2d905-9925-4bbc-af3f-840aca5c871e" xsi:nil="true"/>
    <Templates xmlns="6cb2d905-9925-4bbc-af3f-840aca5c871e" xsi:nil="true"/>
    <NotebookType xmlns="6cb2d905-9925-4bbc-af3f-840aca5c871e" xsi:nil="true"/>
    <Teachers xmlns="6cb2d905-9925-4bbc-af3f-840aca5c871e">
      <UserInfo>
        <DisplayName/>
        <AccountId xsi:nil="true"/>
        <AccountType/>
      </UserInfo>
    </Teachers>
    <AppVersion xmlns="6cb2d905-9925-4bbc-af3f-840aca5c871e" xsi:nil="true"/>
    <Math_Settings xmlns="6cb2d905-9925-4bbc-af3f-840aca5c871e" xsi:nil="true"/>
    <Owner xmlns="6cb2d905-9925-4bbc-af3f-840aca5c871e">
      <UserInfo>
        <DisplayName/>
        <AccountId xsi:nil="true"/>
        <AccountType/>
      </UserInfo>
    </Owner>
    <Invited_Teachers xmlns="6cb2d905-9925-4bbc-af3f-840aca5c871e" xsi:nil="true"/>
    <Invited_Students xmlns="6cb2d905-9925-4bbc-af3f-840aca5c871e" xsi:nil="true"/>
    <TeamsChannelId xmlns="6cb2d905-9925-4bbc-af3f-840aca5c871e" xsi:nil="true"/>
    <Teams_Channel_Section_Location xmlns="6cb2d905-9925-4bbc-af3f-840aca5c871e" xsi:nil="true"/>
    <FolderType xmlns="6cb2d905-9925-4bbc-af3f-840aca5c871e" xsi:nil="true"/>
    <Student_Groups xmlns="6cb2d905-9925-4bbc-af3f-840aca5c871e">
      <UserInfo>
        <DisplayName/>
        <AccountId xsi:nil="true"/>
        <AccountType/>
      </UserInfo>
    </Student_Group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7BE65DB50CDA4EBD8C0D0624A28381" ma:contentTypeVersion="35" ma:contentTypeDescription="Create a new document." ma:contentTypeScope="" ma:versionID="fc3bd4d216f9bca8992f3d36b3418b82">
  <xsd:schema xmlns:xsd="http://www.w3.org/2001/XMLSchema" xmlns:xs="http://www.w3.org/2001/XMLSchema" xmlns:p="http://schemas.microsoft.com/office/2006/metadata/properties" xmlns:ns3="d857097b-be3d-405e-ad14-607ec3b6ac79" xmlns:ns4="6cb2d905-9925-4bbc-af3f-840aca5c871e" targetNamespace="http://schemas.microsoft.com/office/2006/metadata/properties" ma:root="true" ma:fieldsID="3738da980984ed6de8a8dbcaac6efb3a" ns3:_="" ns4:_="">
    <xsd:import namespace="d857097b-be3d-405e-ad14-607ec3b6ac79"/>
    <xsd:import namespace="6cb2d905-9925-4bbc-af3f-840aca5c871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3:SharedWithDetails" minOccurs="0"/>
                <xsd:element ref="ns3:SharingHintHash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CultureName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TeamsChannelId" minOccurs="0"/>
                <xsd:element ref="ns4:Math_Settings" minOccurs="0"/>
                <xsd:element ref="ns4:Templates" minOccurs="0"/>
                <xsd:element ref="ns4:Distribution_Groups" minOccurs="0"/>
                <xsd:element ref="ns4:LMS_Mappings" minOccurs="0"/>
                <xsd:element ref="ns4:Self_Registration_Enabled0" minOccurs="0"/>
                <xsd:element ref="ns4:IsNotebookLocked" minOccurs="0"/>
                <xsd:element ref="ns4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57097b-be3d-405e-ad14-607ec3b6ac7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b2d905-9925-4bbc-af3f-840aca5c871e" elementFormDefault="qualified">
    <xsd:import namespace="http://schemas.microsoft.com/office/2006/documentManagement/types"/>
    <xsd:import namespace="http://schemas.microsoft.com/office/infopath/2007/PartnerControls"/>
    <xsd:element name="NotebookType" ma:index="9" nillable="true" ma:displayName="Notebook Type" ma:indexed="true" ma:internalName="NotebookType">
      <xsd:simpleType>
        <xsd:restriction base="dms:Text"/>
      </xsd:simpleType>
    </xsd:element>
    <xsd:element name="FolderType" ma:index="10" nillable="true" ma:displayName="Folder Type" ma:internalName="FolderType">
      <xsd:simpleType>
        <xsd:restriction base="dms:Text"/>
      </xsd:simpleType>
    </xsd:element>
    <xsd:element name="Owner" ma:index="1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7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9" nillable="true" ma:displayName="MediaServiceLocation" ma:internalName="MediaServiceLocation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ChannelId" ma:index="35" nillable="true" ma:displayName="Teams Channel Id" ma:internalName="TeamsChannelId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Templates" ma:index="37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40" nillable="true" ma:displayName="Self Registration Enabled" ma:internalName="Self_Registration_Enabled0">
      <xsd:simpleType>
        <xsd:restriction base="dms:Boolean"/>
      </xsd:simpleType>
    </xsd:element>
    <xsd:element name="IsNotebookLocked" ma:index="41" nillable="true" ma:displayName="Is Notebook Locked" ma:internalName="IsNotebookLocked">
      <xsd:simpleType>
        <xsd:restriction base="dms:Boolean"/>
      </xsd:simpleType>
    </xsd:element>
    <xsd:element name="Teams_Channel_Section_Location" ma:index="42" nillable="true" ma:displayName="Teams Channel Section Location" ma:internalName="Teams_Channel_Section_Lo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BBB02F-293F-40EE-BBAE-C77D8398C93D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6cb2d905-9925-4bbc-af3f-840aca5c871e"/>
    <ds:schemaRef ds:uri="d857097b-be3d-405e-ad14-607ec3b6ac7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675C6D-692D-4072-8661-4AE7845F0B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981238-FDD9-4C9B-B114-6FA993088F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57097b-be3d-405e-ad14-607ec3b6ac79"/>
    <ds:schemaRef ds:uri="6cb2d905-9925-4bbc-af3f-840aca5c87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182</Words>
  <Application>Microsoft Office PowerPoint</Application>
  <PresentationFormat>Widescreen</PresentationFormat>
  <Paragraphs>28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Hann</dc:creator>
  <cp:lastModifiedBy>Christina Hann</cp:lastModifiedBy>
  <cp:revision>60</cp:revision>
  <dcterms:created xsi:type="dcterms:W3CDTF">2020-02-18T14:13:03Z</dcterms:created>
  <dcterms:modified xsi:type="dcterms:W3CDTF">2021-01-04T16:45:51Z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0x010100C57BE65DB50CDA4EBD8C0D0624A28381</vt:lpwstr>
  </property>
</Properties>
</file>