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17BFBE-1DC5-4783-861C-8C81EAF4B599}" v="295" dt="2022-02-23T20:29:00.690"/>
    <p1510:client id="{DBE46E5B-1F01-86F8-C230-154566497B11}" v="294" dt="2022-03-02T19:59:37.763"/>
    <p1510:client id="{808224D7-0A49-4C0E-9C3A-320D6D741AB5}" v="123" dt="2022-02-16T20:26:46.212"/>
    <p1510:client id="{B1AD057F-FB1D-AC1E-BD6B-2EEAFEA72892}" v="245" dt="2022-03-02T19:45:14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andstoriesofmyheart.blogspot.com/2018/08/resena-el-dedo-magico-de-roald-dahl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s://1traducator.wordpress.com/2016/09/16/latura-intunecata-a-lui-roald-dahl-autorul-celebrei-carti-charlie-si-fabrica-de-ciocolata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Roald Dahl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By: Braylen Garvey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930A8-A8D6-4645-8A56-07E95BF3B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About the Author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2A4B4-47B9-49FD-B5A9-C663B15E2D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Born in September 13 1916           Died in November 23 </a:t>
            </a:r>
            <a:r>
              <a:rPr lang="en-US">
                <a:cs typeface="Calibri"/>
              </a:rPr>
              <a:t>1990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AC257-213B-48FC-B833-B11507A222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9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9">
            <a:extLst>
              <a:ext uri="{FF2B5EF4-FFF2-40B4-BE49-F238E27FC236}">
                <a16:creationId xmlns:a16="http://schemas.microsoft.com/office/drawing/2014/main" id="{8ABFE404-8D65-4573-A3EF-6DF477936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04772-FD5B-4270-BFDC-4C53CE8B7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49" y="4610244"/>
            <a:ext cx="3649703" cy="1714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Books by the Author</a:t>
            </a:r>
          </a:p>
        </p:txBody>
      </p:sp>
      <p:pic>
        <p:nvPicPr>
          <p:cNvPr id="8" name="Picture 8" descr="Text&#10;&#10;Description automatically generated">
            <a:extLst>
              <a:ext uri="{FF2B5EF4-FFF2-40B4-BE49-F238E27FC236}">
                <a16:creationId xmlns:a16="http://schemas.microsoft.com/office/drawing/2014/main" id="{5A1AA52E-7261-4628-A944-F55434735C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340" r="3" b="3728"/>
          <a:stretch/>
        </p:blipFill>
        <p:spPr>
          <a:xfrm>
            <a:off x="673749" y="370320"/>
            <a:ext cx="3716238" cy="4051011"/>
          </a:xfrm>
          <a:prstGeom prst="rect">
            <a:avLst/>
          </a:prstGeom>
        </p:spPr>
      </p:pic>
      <p:pic>
        <p:nvPicPr>
          <p:cNvPr id="5" name="Picture 5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840A5398-917F-46F3-986F-A2DEC93C90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4284" r="-2" b="-2"/>
          <a:stretch/>
        </p:blipFill>
        <p:spPr>
          <a:xfrm>
            <a:off x="4719344" y="370320"/>
            <a:ext cx="6798905" cy="4051011"/>
          </a:xfrm>
          <a:prstGeom prst="rect">
            <a:avLst/>
          </a:prstGeom>
        </p:spPr>
      </p:pic>
      <p:cxnSp>
        <p:nvCxnSpPr>
          <p:cNvPr id="31" name="Straight Connector 21">
            <a:extLst>
              <a:ext uri="{FF2B5EF4-FFF2-40B4-BE49-F238E27FC236}">
                <a16:creationId xmlns:a16="http://schemas.microsoft.com/office/drawing/2014/main" id="{AF5191F1-A1C8-4AEE-8007-DF304E42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47363" y="4750763"/>
            <a:ext cx="0" cy="1371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16">
            <a:extLst>
              <a:ext uri="{FF2B5EF4-FFF2-40B4-BE49-F238E27FC236}">
                <a16:creationId xmlns:a16="http://schemas.microsoft.com/office/drawing/2014/main" id="{B8E00057-A757-4C1F-AC40-FD7B93296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3019" y="4610244"/>
            <a:ext cx="6725232" cy="1714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700" dirty="0">
                <a:cs typeface="Calibri"/>
              </a:rPr>
              <a:t>He 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2541C2-9968-4EC3-89DA-65542B8353BF}"/>
              </a:ext>
            </a:extLst>
          </p:cNvPr>
          <p:cNvSpPr txBox="1"/>
          <p:nvPr/>
        </p:nvSpPr>
        <p:spPr>
          <a:xfrm flipV="1">
            <a:off x="0" y="2897188"/>
            <a:ext cx="5168900" cy="3683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8BC514-E1D1-4B9A-B17C-B23F2CB177AD}"/>
              </a:ext>
            </a:extLst>
          </p:cNvPr>
          <p:cNvSpPr txBox="1"/>
          <p:nvPr/>
        </p:nvSpPr>
        <p:spPr>
          <a:xfrm>
            <a:off x="1916233" y="4221276"/>
            <a:ext cx="247375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0923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546B-29E3-4660-8D89-653E8091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Why I recommend the author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19BF2-83A6-4771-8BA6-7928B9681D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2E629-2C01-46A0-A8E5-1A17BEE4C7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49C4-59AA-4A62-BA3B-57AAB821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Fun Fact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F85A3-F558-407C-8986-D8EE227449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He mad BFG  and a  Lot of                 </a:t>
            </a:r>
            <a:r>
              <a:rPr lang="en-US" dirty="0" err="1">
                <a:cs typeface="Calibri"/>
              </a:rPr>
              <a:t>ather</a:t>
            </a:r>
            <a:r>
              <a:rPr lang="en-US">
                <a:cs typeface="Calibri"/>
              </a:rPr>
              <a:t> books</a:t>
            </a:r>
            <a:endParaRPr lang="en-US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0B81E-693C-40A9-ADD9-BBD09A82D9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Widescreen</PresentationFormat>
  <Paragraphs>10</Paragraphs>
  <Slides>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Tw Cen MT</vt:lpstr>
      <vt:lpstr>office theme</vt:lpstr>
      <vt:lpstr>Roald Dahl</vt:lpstr>
      <vt:lpstr>About the Author</vt:lpstr>
      <vt:lpstr>Books by the Author</vt:lpstr>
      <vt:lpstr>Why I recommend the author</vt:lpstr>
      <vt:lpstr>Fun Fact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Hann</dc:creator>
  <cp:lastModifiedBy>Christina Hann</cp:lastModifiedBy>
  <cp:revision>195</cp:revision>
  <dcterms:created xsi:type="dcterms:W3CDTF">2022-02-16T20:09:48Z</dcterms:created>
  <dcterms:modified xsi:type="dcterms:W3CDTF">2022-03-09T20:18:03Z</dcterms:modified>
</cp:coreProperties>
</file>