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AAA881-83C5-DB66-0A23-22CC570D18B7}" v="333" dt="2022-02-23T20:29:45.693"/>
    <p1510:client id="{8A7F0211-EAA7-5B2B-BC33-DAA18EB92CC9}" v="542" dt="2022-03-02T20:18:45.198"/>
    <p1510:client id="{90EDEA0A-111E-4C99-8637-BCA340FA1CBE}" v="375" dt="2022-02-16T20:28:05.7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58" d="100"/>
          <a:sy n="58" d="100"/>
        </p:scale>
        <p:origin x="1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3/9/2022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3/9/2022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hyperlink" Target="http://wendyjanelle.blogspot.com/2010/10/snapping-turtle.html" TargetMode="External"/><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746628" y="1783959"/>
            <a:ext cx="4645250" cy="2889114"/>
          </a:xfrm>
        </p:spPr>
        <p:txBody>
          <a:bodyPr anchor="b">
            <a:normAutofit/>
          </a:bodyPr>
          <a:lstStyle/>
          <a:p>
            <a:pPr algn="l"/>
            <a:r>
              <a:rPr lang="en-US" dirty="0">
                <a:cs typeface="Calibri Light"/>
              </a:rPr>
              <a:t>Barbara Park  </a:t>
            </a:r>
            <a:endParaRPr lang="en-US">
              <a:cs typeface="Calibri Light"/>
            </a:endParaRPr>
          </a:p>
        </p:txBody>
      </p:sp>
      <p:sp>
        <p:nvSpPr>
          <p:cNvPr id="3" name="Subtitle 2"/>
          <p:cNvSpPr>
            <a:spLocks noGrp="1"/>
          </p:cNvSpPr>
          <p:nvPr>
            <p:ph type="subTitle" idx="1"/>
          </p:nvPr>
        </p:nvSpPr>
        <p:spPr>
          <a:xfrm>
            <a:off x="6746627" y="4750893"/>
            <a:ext cx="4645250" cy="1147863"/>
          </a:xfrm>
        </p:spPr>
        <p:txBody>
          <a:bodyPr vert="horz" lIns="91440" tIns="45720" rIns="91440" bIns="45720" rtlCol="0" anchor="t">
            <a:normAutofit/>
          </a:bodyPr>
          <a:lstStyle/>
          <a:p>
            <a:pPr algn="l"/>
            <a:r>
              <a:rPr lang="en-US" sz="2000">
                <a:cs typeface="Calibri"/>
              </a:rPr>
              <a:t>By: Gianna Hanson</a:t>
            </a:r>
            <a:endParaRPr lang="en-US" sz="2000"/>
          </a:p>
        </p:txBody>
      </p:sp>
      <p:sp>
        <p:nvSpPr>
          <p:cNvPr id="42" name="Freeform: Shape 4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77F13441-3774-486E-81BD-60AAA4255BCE}"/>
              </a:ext>
            </a:extLst>
          </p:cNvPr>
          <p:cNvPicPr>
            <a:picLocks noChangeAspect="1"/>
          </p:cNvPicPr>
          <p:nvPr/>
        </p:nvPicPr>
        <p:blipFill rotWithShape="1">
          <a:blip r:embed="rId2"/>
          <a:srcRect r="1" b="140"/>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16" presetClass="entr" presetSubtype="21" fill="hold" grpId="0" nodeType="withEffect">
                                  <p:stCondLst>
                                    <p:cond delay="100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474757-FF72-409D-9770-F4D824F243A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About the author</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C91D728-9F84-4306-9D26-227095B81196}"/>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000"/>
              <a:t>Barbara Park was born on April 21, 1947. She died November 15, 2013. She had 2 children. Their names were David and Steven. Barbara Park spent most of her life in Arizona. She had a husband named Richard. She wrote children books. She also won awards for the best children's books. 55 million were sent to people all over North America.</a:t>
            </a:r>
          </a:p>
          <a:p>
            <a:endParaRPr lang="en-US" sz="2000"/>
          </a:p>
        </p:txBody>
      </p:sp>
      <p:pic>
        <p:nvPicPr>
          <p:cNvPr id="11" name="Picture 11" descr="A picture containing text, indoor, wall, person&#10;&#10;Description automatically generated">
            <a:extLst>
              <a:ext uri="{FF2B5EF4-FFF2-40B4-BE49-F238E27FC236}">
                <a16:creationId xmlns:a16="http://schemas.microsoft.com/office/drawing/2014/main" id="{DBA2C218-B114-4997-A281-7263873DA102}"/>
              </a:ext>
            </a:extLst>
          </p:cNvPr>
          <p:cNvPicPr>
            <a:picLocks noGrp="1" noChangeAspect="1"/>
          </p:cNvPicPr>
          <p:nvPr>
            <p:ph sz="half" idx="2"/>
          </p:nvPr>
        </p:nvPicPr>
        <p:blipFill rotWithShape="1">
          <a:blip r:embed="rId2"/>
          <a:srcRect r="-2" b="79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73511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E654B-8DA4-4DFD-B854-40895F29F337}"/>
              </a:ext>
            </a:extLst>
          </p:cNvPr>
          <p:cNvSpPr>
            <a:spLocks noGrp="1"/>
          </p:cNvSpPr>
          <p:nvPr>
            <p:ph type="title"/>
          </p:nvPr>
        </p:nvSpPr>
        <p:spPr>
          <a:xfrm>
            <a:off x="8017254" y="525439"/>
            <a:ext cx="3336545" cy="1657614"/>
          </a:xfrm>
        </p:spPr>
        <p:txBody>
          <a:bodyPr vert="horz" lIns="91440" tIns="45720" rIns="91440" bIns="45720" rtlCol="0" anchor="ctr">
            <a:normAutofit/>
          </a:bodyPr>
          <a:lstStyle/>
          <a:p>
            <a:r>
              <a:rPr lang="en-US" sz="3600" kern="1200">
                <a:solidFill>
                  <a:schemeClr val="tx1"/>
                </a:solidFill>
                <a:latin typeface="+mj-lt"/>
                <a:ea typeface="+mj-ea"/>
                <a:cs typeface="+mj-cs"/>
              </a:rPr>
              <a:t>Books written by the author</a:t>
            </a:r>
          </a:p>
        </p:txBody>
      </p:sp>
      <p:pic>
        <p:nvPicPr>
          <p:cNvPr id="7" name="Picture 7">
            <a:extLst>
              <a:ext uri="{FF2B5EF4-FFF2-40B4-BE49-F238E27FC236}">
                <a16:creationId xmlns:a16="http://schemas.microsoft.com/office/drawing/2014/main" id="{EDF75913-6DDF-42C9-B66B-5FBE974917F4}"/>
              </a:ext>
            </a:extLst>
          </p:cNvPr>
          <p:cNvPicPr>
            <a:picLocks noChangeAspect="1"/>
          </p:cNvPicPr>
          <p:nvPr/>
        </p:nvPicPr>
        <p:blipFill>
          <a:blip r:embed="rId2"/>
          <a:stretch>
            <a:fillRect/>
          </a:stretch>
        </p:blipFill>
        <p:spPr>
          <a:xfrm>
            <a:off x="1053047" y="375320"/>
            <a:ext cx="2617087" cy="3848658"/>
          </a:xfrm>
          <a:prstGeom prst="rect">
            <a:avLst/>
          </a:prstGeom>
        </p:spPr>
      </p:pic>
      <p:cxnSp>
        <p:nvCxnSpPr>
          <p:cNvPr id="34" name="Straight Connector 23">
            <a:extLst>
              <a:ext uri="{FF2B5EF4-FFF2-40B4-BE49-F238E27FC236}">
                <a16:creationId xmlns:a16="http://schemas.microsoft.com/office/drawing/2014/main" id="{822A5670-0F7B-4199-AEAB-33FBA9CEA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1"/>
            <a:ext cx="0" cy="4572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5" descr="A picture containing text&#10;&#10;Description automatically generated">
            <a:extLst>
              <a:ext uri="{FF2B5EF4-FFF2-40B4-BE49-F238E27FC236}">
                <a16:creationId xmlns:a16="http://schemas.microsoft.com/office/drawing/2014/main" id="{1D204DAB-E599-49D3-AF12-0F3CAE816C90}"/>
              </a:ext>
            </a:extLst>
          </p:cNvPr>
          <p:cNvPicPr>
            <a:picLocks noGrp="1" noChangeAspect="1"/>
          </p:cNvPicPr>
          <p:nvPr>
            <p:ph sz="half" idx="2"/>
          </p:nvPr>
        </p:nvPicPr>
        <p:blipFill>
          <a:blip r:embed="rId3"/>
          <a:stretch>
            <a:fillRect/>
          </a:stretch>
        </p:blipFill>
        <p:spPr>
          <a:xfrm>
            <a:off x="5654852" y="375320"/>
            <a:ext cx="1131320" cy="1657612"/>
          </a:xfrm>
          <a:prstGeom prst="rect">
            <a:avLst/>
          </a:prstGeom>
        </p:spPr>
      </p:pic>
      <p:cxnSp>
        <p:nvCxnSpPr>
          <p:cNvPr id="35" name="Straight Connector 25">
            <a:extLst>
              <a:ext uri="{FF2B5EF4-FFF2-40B4-BE49-F238E27FC236}">
                <a16:creationId xmlns:a16="http://schemas.microsoft.com/office/drawing/2014/main" id="{8BB1744D-A7DF-4B65-B6E3-DCF12BB2D8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2228770"/>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8" name="Picture 8" descr="Diagram&#10;&#10;Description automatically generated">
            <a:extLst>
              <a:ext uri="{FF2B5EF4-FFF2-40B4-BE49-F238E27FC236}">
                <a16:creationId xmlns:a16="http://schemas.microsoft.com/office/drawing/2014/main" id="{E4723483-D6FA-4AE4-9285-3CF3941A2D08}"/>
              </a:ext>
            </a:extLst>
          </p:cNvPr>
          <p:cNvPicPr>
            <a:picLocks noChangeAspect="1"/>
          </p:cNvPicPr>
          <p:nvPr/>
        </p:nvPicPr>
        <p:blipFill>
          <a:blip r:embed="rId4"/>
          <a:stretch>
            <a:fillRect/>
          </a:stretch>
        </p:blipFill>
        <p:spPr>
          <a:xfrm>
            <a:off x="5605010" y="2424609"/>
            <a:ext cx="1223569" cy="1799367"/>
          </a:xfrm>
          <a:prstGeom prst="rect">
            <a:avLst/>
          </a:prstGeom>
        </p:spPr>
      </p:pic>
      <p:cxnSp>
        <p:nvCxnSpPr>
          <p:cNvPr id="36" name="Straight Connector 27">
            <a:extLst>
              <a:ext uri="{FF2B5EF4-FFF2-40B4-BE49-F238E27FC236}">
                <a16:creationId xmlns:a16="http://schemas.microsoft.com/office/drawing/2014/main" id="{882DD753-EA38-4E86-91FB-05041A44A2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67905"/>
            <a:ext cx="753066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Picture 9">
            <a:extLst>
              <a:ext uri="{FF2B5EF4-FFF2-40B4-BE49-F238E27FC236}">
                <a16:creationId xmlns:a16="http://schemas.microsoft.com/office/drawing/2014/main" id="{EF756EE8-F6B1-4212-B52E-F98103021B4D}"/>
              </a:ext>
            </a:extLst>
          </p:cNvPr>
          <p:cNvPicPr>
            <a:picLocks noChangeAspect="1"/>
          </p:cNvPicPr>
          <p:nvPr/>
        </p:nvPicPr>
        <p:blipFill>
          <a:blip r:embed="rId5"/>
          <a:stretch>
            <a:fillRect/>
          </a:stretch>
        </p:blipFill>
        <p:spPr>
          <a:xfrm>
            <a:off x="1020809" y="4911833"/>
            <a:ext cx="984653" cy="1448019"/>
          </a:xfrm>
          <a:prstGeom prst="rect">
            <a:avLst/>
          </a:prstGeom>
        </p:spPr>
      </p:pic>
      <p:pic>
        <p:nvPicPr>
          <p:cNvPr id="6" name="Picture 6" descr="A picture containing text, book&#10;&#10;Description automatically generated">
            <a:extLst>
              <a:ext uri="{FF2B5EF4-FFF2-40B4-BE49-F238E27FC236}">
                <a16:creationId xmlns:a16="http://schemas.microsoft.com/office/drawing/2014/main" id="{F6A099E5-1D25-4E86-9169-0D99EE67E325}"/>
              </a:ext>
            </a:extLst>
          </p:cNvPr>
          <p:cNvPicPr>
            <a:picLocks noChangeAspect="1"/>
          </p:cNvPicPr>
          <p:nvPr/>
        </p:nvPicPr>
        <p:blipFill>
          <a:blip r:embed="rId6"/>
          <a:stretch>
            <a:fillRect/>
          </a:stretch>
        </p:blipFill>
        <p:spPr>
          <a:xfrm>
            <a:off x="4847264" y="4911833"/>
            <a:ext cx="995516" cy="1448024"/>
          </a:xfrm>
          <a:prstGeom prst="rect">
            <a:avLst/>
          </a:prstGeom>
        </p:spPr>
      </p:pic>
      <p:sp>
        <p:nvSpPr>
          <p:cNvPr id="3" name="Content Placeholder 2">
            <a:extLst>
              <a:ext uri="{FF2B5EF4-FFF2-40B4-BE49-F238E27FC236}">
                <a16:creationId xmlns:a16="http://schemas.microsoft.com/office/drawing/2014/main" id="{C06CF98B-8396-4BED-9174-F1810ADC6DA6}"/>
              </a:ext>
            </a:extLst>
          </p:cNvPr>
          <p:cNvSpPr>
            <a:spLocks noGrp="1"/>
          </p:cNvSpPr>
          <p:nvPr>
            <p:ph sz="half" idx="1"/>
          </p:nvPr>
        </p:nvSpPr>
        <p:spPr>
          <a:xfrm>
            <a:off x="8017254" y="2274491"/>
            <a:ext cx="3336546" cy="3902472"/>
          </a:xfrm>
        </p:spPr>
        <p:txBody>
          <a:bodyPr vert="horz" lIns="91440" tIns="45720" rIns="91440" bIns="45720" rtlCol="0" anchor="t">
            <a:normAutofit/>
          </a:bodyPr>
          <a:lstStyle/>
          <a:p>
            <a:r>
              <a:rPr lang="en-US" sz="2000" dirty="0"/>
              <a:t>Barbara Park wrote over 50 books. Barbara wrote Skinny Bones and Junie B. Jones. There were 28 books in Junie B. Jones. Only 2 books in Skinny bones. They were both children's books. Junie B. Jones was a 7 year old who would always write in her diary. Skinny Bones was a baseball player and people would make fun of his mouth.</a:t>
            </a:r>
          </a:p>
        </p:txBody>
      </p:sp>
      <p:cxnSp>
        <p:nvCxnSpPr>
          <p:cNvPr id="37" name="Straight Connector 29">
            <a:extLst>
              <a:ext uri="{FF2B5EF4-FFF2-40B4-BE49-F238E27FC236}">
                <a16:creationId xmlns:a16="http://schemas.microsoft.com/office/drawing/2014/main" id="{6DA63E78-7704-45EF-B5D3-EADDF5D826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730262" y="5706812"/>
            <a:ext cx="228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75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Rectangle 3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Freeform: Shape 32">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le 1">
            <a:extLst>
              <a:ext uri="{FF2B5EF4-FFF2-40B4-BE49-F238E27FC236}">
                <a16:creationId xmlns:a16="http://schemas.microsoft.com/office/drawing/2014/main" id="{02B2D7F9-29A0-429C-9629-0A1B5C3DC440}"/>
              </a:ext>
            </a:extLst>
          </p:cNvPr>
          <p:cNvSpPr>
            <a:spLocks noGrp="1"/>
          </p:cNvSpPr>
          <p:nvPr>
            <p:ph type="title"/>
          </p:nvPr>
        </p:nvSpPr>
        <p:spPr>
          <a:xfrm>
            <a:off x="2232251" y="633046"/>
            <a:ext cx="3863749" cy="1314996"/>
          </a:xfrm>
        </p:spPr>
        <p:txBody>
          <a:bodyPr vert="horz" lIns="91440" tIns="45720" rIns="91440" bIns="45720" rtlCol="0" anchor="b">
            <a:normAutofit/>
          </a:bodyPr>
          <a:lstStyle/>
          <a:p>
            <a:r>
              <a:rPr lang="en-US" sz="3700" kern="1200">
                <a:solidFill>
                  <a:schemeClr val="bg1"/>
                </a:solidFill>
                <a:latin typeface="+mj-lt"/>
                <a:ea typeface="+mj-ea"/>
                <a:cs typeface="+mj-cs"/>
              </a:rPr>
              <a:t>Why I recommend this author</a:t>
            </a:r>
          </a:p>
        </p:txBody>
      </p:sp>
      <p:sp>
        <p:nvSpPr>
          <p:cNvPr id="81" name="Freeform: Shape 34">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82" name="Freeform: Shape 36">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3" name="Content Placeholder 2">
            <a:extLst>
              <a:ext uri="{FF2B5EF4-FFF2-40B4-BE49-F238E27FC236}">
                <a16:creationId xmlns:a16="http://schemas.microsoft.com/office/drawing/2014/main" id="{64E2FA25-6B45-4169-9F5C-6EC225CFC003}"/>
              </a:ext>
            </a:extLst>
          </p:cNvPr>
          <p:cNvSpPr>
            <a:spLocks noGrp="1"/>
          </p:cNvSpPr>
          <p:nvPr>
            <p:ph sz="half" idx="1"/>
          </p:nvPr>
        </p:nvSpPr>
        <p:spPr>
          <a:xfrm>
            <a:off x="2232251" y="2125737"/>
            <a:ext cx="3863749" cy="4044463"/>
          </a:xfrm>
        </p:spPr>
        <p:txBody>
          <a:bodyPr vert="horz" lIns="91440" tIns="45720" rIns="91440" bIns="45720" rtlCol="0">
            <a:normAutofit/>
          </a:bodyPr>
          <a:lstStyle/>
          <a:p>
            <a:r>
              <a:rPr lang="en-US">
                <a:solidFill>
                  <a:schemeClr val="bg1"/>
                </a:solidFill>
              </a:rPr>
              <a:t>I recommend Barbara Park because she won many awards. When you start reading her books you will start reading more, more, and more. They are kid books. So, any age can read them. </a:t>
            </a:r>
          </a:p>
          <a:p>
            <a:endParaRPr lang="en-US">
              <a:solidFill>
                <a:schemeClr val="bg1"/>
              </a:solidFill>
            </a:endParaRPr>
          </a:p>
        </p:txBody>
      </p:sp>
      <p:sp>
        <p:nvSpPr>
          <p:cNvPr id="83" name="Freeform: Shape 38">
            <a:extLst>
              <a:ext uri="{FF2B5EF4-FFF2-40B4-BE49-F238E27FC236}">
                <a16:creationId xmlns:a16="http://schemas.microsoft.com/office/drawing/2014/main" id="{59463AC4-F96D-4507-9EE0-A831B7910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pic>
        <p:nvPicPr>
          <p:cNvPr id="7" name="Picture 7" descr="Diagram&#10;&#10;Description automatically generated">
            <a:extLst>
              <a:ext uri="{FF2B5EF4-FFF2-40B4-BE49-F238E27FC236}">
                <a16:creationId xmlns:a16="http://schemas.microsoft.com/office/drawing/2014/main" id="{3ED9098F-0C2D-4239-A827-7ED9E25DCC5D}"/>
              </a:ext>
            </a:extLst>
          </p:cNvPr>
          <p:cNvPicPr>
            <a:picLocks noChangeAspect="1"/>
          </p:cNvPicPr>
          <p:nvPr/>
        </p:nvPicPr>
        <p:blipFill rotWithShape="1">
          <a:blip r:embed="rId2"/>
          <a:srcRect l="9412" r="12338" b="-1"/>
          <a:stretch/>
        </p:blipFill>
        <p:spPr>
          <a:xfrm>
            <a:off x="6423487" y="929609"/>
            <a:ext cx="2518114" cy="2518114"/>
          </a:xfrm>
          <a:custGeom>
            <a:avLst/>
            <a:gdLst/>
            <a:ahLst/>
            <a:cxnLst/>
            <a:rect l="l" t="t" r="r" b="b"/>
            <a:pathLst>
              <a:path w="2518114" h="2518114">
                <a:moveTo>
                  <a:pt x="1259057" y="0"/>
                </a:moveTo>
                <a:cubicBezTo>
                  <a:pt x="1954415" y="0"/>
                  <a:pt x="2518114" y="563699"/>
                  <a:pt x="2518114" y="1259057"/>
                </a:cubicBezTo>
                <a:cubicBezTo>
                  <a:pt x="2518114" y="1954415"/>
                  <a:pt x="1954415" y="2518114"/>
                  <a:pt x="1259057" y="2518114"/>
                </a:cubicBezTo>
                <a:cubicBezTo>
                  <a:pt x="563699" y="2518114"/>
                  <a:pt x="0" y="1954415"/>
                  <a:pt x="0" y="1259057"/>
                </a:cubicBezTo>
                <a:cubicBezTo>
                  <a:pt x="0" y="563699"/>
                  <a:pt x="563699" y="0"/>
                  <a:pt x="1259057" y="0"/>
                </a:cubicBezTo>
                <a:close/>
              </a:path>
            </a:pathLst>
          </a:custGeom>
        </p:spPr>
      </p:pic>
      <p:pic>
        <p:nvPicPr>
          <p:cNvPr id="5" name="Picture 5">
            <a:extLst>
              <a:ext uri="{FF2B5EF4-FFF2-40B4-BE49-F238E27FC236}">
                <a16:creationId xmlns:a16="http://schemas.microsoft.com/office/drawing/2014/main" id="{13A42CF7-8611-40CE-BDDD-329A41C63097}"/>
              </a:ext>
            </a:extLst>
          </p:cNvPr>
          <p:cNvPicPr>
            <a:picLocks noGrp="1" noChangeAspect="1"/>
          </p:cNvPicPr>
          <p:nvPr>
            <p:ph sz="half" idx="2"/>
          </p:nvPr>
        </p:nvPicPr>
        <p:blipFill rotWithShape="1">
          <a:blip r:embed="rId3"/>
          <a:srcRect l="17775" r="12228" b="4"/>
          <a:stretch/>
        </p:blipFill>
        <p:spPr>
          <a:xfrm>
            <a:off x="9090426" y="86636"/>
            <a:ext cx="2952748" cy="2952748"/>
          </a:xfrm>
          <a:custGeom>
            <a:avLst/>
            <a:gdLst/>
            <a:ahLst/>
            <a:cxnLst/>
            <a:rect l="l" t="t" r="r" b="b"/>
            <a:pathLst>
              <a:path w="2361890" h="2361890">
                <a:moveTo>
                  <a:pt x="1180945" y="0"/>
                </a:moveTo>
                <a:cubicBezTo>
                  <a:pt x="1833163" y="0"/>
                  <a:pt x="2361890" y="528727"/>
                  <a:pt x="2361890" y="1180945"/>
                </a:cubicBezTo>
                <a:cubicBezTo>
                  <a:pt x="2361890" y="1833163"/>
                  <a:pt x="1833163" y="2361890"/>
                  <a:pt x="1180945" y="2361890"/>
                </a:cubicBezTo>
                <a:cubicBezTo>
                  <a:pt x="528727" y="2361890"/>
                  <a:pt x="0" y="1833163"/>
                  <a:pt x="0" y="1180945"/>
                </a:cubicBezTo>
                <a:cubicBezTo>
                  <a:pt x="0" y="528727"/>
                  <a:pt x="528727" y="0"/>
                  <a:pt x="1180945" y="0"/>
                </a:cubicBezTo>
                <a:close/>
              </a:path>
            </a:pathLst>
          </a:custGeom>
        </p:spPr>
      </p:pic>
      <p:sp>
        <p:nvSpPr>
          <p:cNvPr id="84" name="Freeform: Shape 40">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51176" y="4803984"/>
            <a:ext cx="2140824" cy="205401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5" name="Freeform: Shape 42">
            <a:extLst>
              <a:ext uri="{FF2B5EF4-FFF2-40B4-BE49-F238E27FC236}">
                <a16:creationId xmlns:a16="http://schemas.microsoft.com/office/drawing/2014/main" id="{FC3ABE8C-1C72-4141-BADF-DD6811764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51176" y="4803984"/>
            <a:ext cx="2140824" cy="205401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86"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9346" y="5987064"/>
            <a:ext cx="1054466" cy="469689"/>
            <a:chOff x="9841624" y="4115729"/>
            <a:chExt cx="602169" cy="268223"/>
          </a:xfrm>
          <a:solidFill>
            <a:schemeClr val="bg1"/>
          </a:solidFill>
        </p:grpSpPr>
        <p:sp>
          <p:nvSpPr>
            <p:cNvPr id="46" name="Freeform: Shape 45">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6" name="Picture 6">
            <a:extLst>
              <a:ext uri="{FF2B5EF4-FFF2-40B4-BE49-F238E27FC236}">
                <a16:creationId xmlns:a16="http://schemas.microsoft.com/office/drawing/2014/main" id="{E3854708-17DF-42D7-9127-F9BA9B5831CB}"/>
              </a:ext>
            </a:extLst>
          </p:cNvPr>
          <p:cNvPicPr>
            <a:picLocks noChangeAspect="1"/>
          </p:cNvPicPr>
          <p:nvPr/>
        </p:nvPicPr>
        <p:blipFill rotWithShape="1">
          <a:blip r:embed="rId4"/>
          <a:srcRect t="7500" r="2" b="28930"/>
          <a:stretch/>
        </p:blipFill>
        <p:spPr>
          <a:xfrm>
            <a:off x="7682545" y="3175909"/>
            <a:ext cx="3454390" cy="3454390"/>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spTree>
    <p:extLst>
      <p:ext uri="{BB962C8B-B14F-4D97-AF65-F5344CB8AC3E}">
        <p14:creationId xmlns:p14="http://schemas.microsoft.com/office/powerpoint/2010/main" val="1244022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39CC9E-635C-4F92-BE01-26AF9F97A575}"/>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800" kern="1200">
                <a:solidFill>
                  <a:schemeClr val="tx1"/>
                </a:solidFill>
                <a:latin typeface="+mj-lt"/>
                <a:ea typeface="+mj-ea"/>
                <a:cs typeface="+mj-cs"/>
              </a:rPr>
              <a:t>Fun facts about the author</a:t>
            </a:r>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529CFC6-7B2D-4C2E-B7FD-1852926EDEFB}"/>
              </a:ext>
            </a:extLst>
          </p:cNvPr>
          <p:cNvSpPr>
            <a:spLocks noGrp="1"/>
          </p:cNvSpPr>
          <p:nvPr>
            <p:ph sz="half" idx="1"/>
          </p:nvPr>
        </p:nvSpPr>
        <p:spPr>
          <a:xfrm>
            <a:off x="630936" y="2807208"/>
            <a:ext cx="3429000" cy="3410712"/>
          </a:xfrm>
        </p:spPr>
        <p:txBody>
          <a:bodyPr vert="horz" lIns="91440" tIns="45720" rIns="91440" bIns="45720" rtlCol="0" anchor="t">
            <a:normAutofit/>
          </a:bodyPr>
          <a:lstStyle/>
          <a:p>
            <a:r>
              <a:rPr lang="en-US" sz="2200"/>
              <a:t>Barbara Park won more than 40 awards. Barbara was born in Mount Holly, New Jersey. She spent most of her life in Arizona. Now she 66 years old. Barbara Park had two dogs. Most of the best selling books were in New York. Her favorite series was Junie B. Jones. </a:t>
            </a:r>
          </a:p>
        </p:txBody>
      </p:sp>
      <p:pic>
        <p:nvPicPr>
          <p:cNvPr id="5" name="Picture 5" descr="Logo, company name&#10;&#10;Description automatically generated">
            <a:extLst>
              <a:ext uri="{FF2B5EF4-FFF2-40B4-BE49-F238E27FC236}">
                <a16:creationId xmlns:a16="http://schemas.microsoft.com/office/drawing/2014/main" id="{4EB8AD89-5718-413A-9727-0F58CB28CE91}"/>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4654296" y="1564996"/>
            <a:ext cx="6903720" cy="3728008"/>
          </a:xfrm>
          <a:prstGeom prst="rect">
            <a:avLst/>
          </a:prstGeom>
        </p:spPr>
      </p:pic>
    </p:spTree>
    <p:extLst>
      <p:ext uri="{BB962C8B-B14F-4D97-AF65-F5344CB8AC3E}">
        <p14:creationId xmlns:p14="http://schemas.microsoft.com/office/powerpoint/2010/main" val="3388953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heckerboard(across)">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0" nodeType="clickEffect">
                                  <p:stCondLst>
                                    <p:cond delay="0"/>
                                  </p:stCondLst>
                                  <p:childTnLst>
                                    <p:animScale>
                                      <p:cBhvr>
                                        <p:cTn id="18"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272</Words>
  <Application>Microsoft Office PowerPoint</Application>
  <PresentationFormat>Widescreen</PresentationFormat>
  <Paragraphs>10</Paragraphs>
  <Slides>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Barbara Park  </vt:lpstr>
      <vt:lpstr>About the author</vt:lpstr>
      <vt:lpstr>Books written by the author</vt:lpstr>
      <vt:lpstr>Why I recommend this author</vt:lpstr>
      <vt:lpstr>Fun facts about the author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Hann</dc:creator>
  <cp:lastModifiedBy>Christina Hann</cp:lastModifiedBy>
  <cp:revision>377</cp:revision>
  <dcterms:created xsi:type="dcterms:W3CDTF">2022-02-16T19:36:42Z</dcterms:created>
  <dcterms:modified xsi:type="dcterms:W3CDTF">2022-03-09T19:52:42Z</dcterms:modified>
</cp:coreProperties>
</file>