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8C89D0-6F4A-872A-75AE-BB3FC5018E16}" v="472" dt="2022-03-02T20:19:33.854"/>
    <p1510:client id="{D7AFFB96-A527-4DD9-B597-7F05C0F06971}" v="322" dt="2022-02-16T20:26:20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itizentruth.org/california-fires-blamed-on-utility-company-findings-bankrupt-compan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atsopauxcomm.org/index.php/141-surviving-a-tsunami-in-the-united-state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techmethods.com/student-posts/top-natural-disasters-in-the-u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yedmondsnews.com/2013/07/edmonds-scenics-colorful-sunset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>
                <a:cs typeface="Calibri Light"/>
              </a:rPr>
              <a:t>Lauren Tarshis</a:t>
            </a:r>
            <a:endParaRPr lang="en-US" sz="5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>
                <a:cs typeface="Calibri"/>
              </a:rPr>
              <a:t>By: Rhys</a:t>
            </a:r>
          </a:p>
          <a:p>
            <a:pPr algn="l"/>
            <a:endParaRPr lang="en-US" sz="2000">
              <a:cs typeface="Calibri"/>
            </a:endParaRPr>
          </a:p>
          <a:p>
            <a:pPr algn="l"/>
            <a:endParaRPr lang="en-US" sz="2000">
              <a:cs typeface="Calibri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2DD4B59D-A746-420D-B119-EE8326E4A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839FB-8933-4753-BA92-1F2052D0B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About the Author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3C2C3-C5D2-4AEC-9EE5-671072DF8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1900" dirty="0">
                <a:cs typeface="Calibri"/>
              </a:rPr>
              <a:t>Lauren Tarshis is a who start writer. She started her career as a writer making ''I </a:t>
            </a:r>
            <a:r>
              <a:rPr lang="en-US" sz="1900" dirty="0" err="1">
                <a:cs typeface="Calibri"/>
              </a:rPr>
              <a:t>surived</a:t>
            </a:r>
            <a:r>
              <a:rPr lang="en-US" sz="1900" dirty="0">
                <a:cs typeface="Calibri"/>
              </a:rPr>
              <a:t> '' books in 2020. A whopping 20 Books so far.</a:t>
            </a:r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F7E3-1375-4413-A412-FF3172597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000">
                <a:cs typeface="Calibri"/>
              </a:rPr>
              <a:t>I like I survived''. It’s a good series and I like how she talks about each Thing that happened like ''I survived the 2020 California wild fires.</a:t>
            </a:r>
            <a:endParaRPr lang="en-US" sz="2000"/>
          </a:p>
        </p:txBody>
      </p:sp>
      <p:pic>
        <p:nvPicPr>
          <p:cNvPr id="8" name="Picture 9" descr="A picture containing outdoor, sky, sunset, clouds&#10;&#10;Description automatically generated">
            <a:extLst>
              <a:ext uri="{FF2B5EF4-FFF2-40B4-BE49-F238E27FC236}">
                <a16:creationId xmlns:a16="http://schemas.microsoft.com/office/drawing/2014/main" id="{20F43F4F-B376-45BD-AF8D-7E0C5E6C7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4466" y="1247554"/>
            <a:ext cx="2952134" cy="27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48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outdoor, wave&#10;&#10;Description automatically generated">
            <a:extLst>
              <a:ext uri="{FF2B5EF4-FFF2-40B4-BE49-F238E27FC236}">
                <a16:creationId xmlns:a16="http://schemas.microsoft.com/office/drawing/2014/main" id="{0B36CD1F-EA9C-4038-B389-3953448A66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58" r="19659" b="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34" name="Freeform: Shape 2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2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CDE9E-0CF0-41FF-BD43-6972E32C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Books written by the Author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F165D-AB26-49D1-82C8-B1EA461CC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Some books written by this author are. I surived the attack of hidesburg in 1937,"Isurvid the Japaness tsunami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92311-EC08-4AAF-95D0-7D95945EC28D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8019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FC3CE646-B1C6-4A51-AB63-6531E5CB34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14" b="768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5B471-75BE-4D95-BE6F-D74C0F41B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Why I recommend this Author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EC830-24CF-4C97-B919-EAB074004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I recomand this author because she is a good book writter because I like the type of books she makes and how she knows what time all the disasters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4279CD-649A-4723-BBEE-694395DA5D7B}"/>
              </a:ext>
            </a:extLst>
          </p:cNvPr>
          <p:cNvSpPr txBox="1"/>
          <p:nvPr/>
        </p:nvSpPr>
        <p:spPr>
          <a:xfrm>
            <a:off x="9857707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521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 picture containing water, sky, outdoor, boat&#10;&#10;Description automatically generated">
            <a:extLst>
              <a:ext uri="{FF2B5EF4-FFF2-40B4-BE49-F238E27FC236}">
                <a16:creationId xmlns:a16="http://schemas.microsoft.com/office/drawing/2014/main" id="{65C90977-5285-4AE3-8569-5A0D086E46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128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FB3FD-6435-4A51-9F31-51F5204C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Fun facts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AC9F9-D0C9-48A9-BB75-467C5085E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In edit to writing books she is a SVP editor in chief and publisher of the class room Magazine division at scholastic Inc.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E6F90C-8D51-4C48-8B0C-4FC282914AF7}"/>
              </a:ext>
            </a:extLst>
          </p:cNvPr>
          <p:cNvSpPr txBox="1"/>
          <p:nvPr/>
        </p:nvSpPr>
        <p:spPr>
          <a:xfrm>
            <a:off x="9990755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20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191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Lauren Tarshis</vt:lpstr>
      <vt:lpstr>About the Author</vt:lpstr>
      <vt:lpstr>Books written by the Author</vt:lpstr>
      <vt:lpstr>Why I recommend this Author</vt:lpstr>
      <vt:lpstr>Fun facts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Hann</dc:creator>
  <cp:lastModifiedBy>Christina Hann</cp:lastModifiedBy>
  <cp:revision>230</cp:revision>
  <dcterms:created xsi:type="dcterms:W3CDTF">2022-02-16T19:36:39Z</dcterms:created>
  <dcterms:modified xsi:type="dcterms:W3CDTF">2022-03-03T14:07:48Z</dcterms:modified>
</cp:coreProperties>
</file>