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DB0BDB-399C-26DF-4C5B-AF91CDFD620F}" v="18" dt="2022-03-02T19:44:27.871"/>
    <p1510:client id="{191EC00F-3794-BC63-ACE6-5165265649A1}" v="12" dt="2022-03-02T19:46:34.451"/>
    <p1510:client id="{710CD604-1BA1-584C-209B-E7E4CE1FE79D}" v="25" dt="2022-03-02T19:54:05.822"/>
    <p1510:client id="{E0A56E14-01DE-4AEA-9E77-7C810B6C0A94}" v="196" dt="2022-02-16T20:20:08.491"/>
    <p1510:client id="{E65531CD-E561-8AC9-2929-7A6B885CB3D1}" v="612" dt="2022-03-02T20:28:33.589"/>
    <p1510:client id="{F93BF95F-C50B-E574-EE60-FFCF2F49095B}" v="308" dt="2022-02-23T20:30:16.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0"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ordsonalimb.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impykidwiki.com/wiki/Diary_of_a_Wimpy_Kid" TargetMode="External"/><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quidoo.com/greg-heffley"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thechildrensbookreview.com/weblog/2013/11/five-family-favorites-with-jeff-kinney-diary-of-a-wimpy-kid-author.html/"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freepngimg.com/png/55295-fact-image-free-transparent-image-hd" TargetMode="External"/><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hyperlink" Target="https://creativecommons.org/licenses/by-nc/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50209" y="1056640"/>
            <a:ext cx="5799947" cy="3494398"/>
          </a:xfrm>
        </p:spPr>
        <p:txBody>
          <a:bodyPr anchor="b">
            <a:normAutofit/>
          </a:bodyPr>
          <a:lstStyle/>
          <a:p>
            <a:pPr algn="l"/>
            <a:r>
              <a:rPr lang="en-US" sz="8000">
                <a:cs typeface="Calibri Light"/>
              </a:rPr>
              <a:t>Jeff Kinney</a:t>
            </a:r>
            <a:endParaRPr lang="en-US" sz="8000"/>
          </a:p>
        </p:txBody>
      </p:sp>
      <p:sp>
        <p:nvSpPr>
          <p:cNvPr id="3" name="Subtitle 2"/>
          <p:cNvSpPr>
            <a:spLocks noGrp="1"/>
          </p:cNvSpPr>
          <p:nvPr>
            <p:ph type="subTitle" idx="1"/>
          </p:nvPr>
        </p:nvSpPr>
        <p:spPr>
          <a:xfrm>
            <a:off x="5450210" y="4582814"/>
            <a:ext cx="4041454" cy="1312657"/>
          </a:xfrm>
        </p:spPr>
        <p:txBody>
          <a:bodyPr vert="horz" lIns="91440" tIns="45720" rIns="91440" bIns="45720" rtlCol="0" anchor="t">
            <a:normAutofit/>
          </a:bodyPr>
          <a:lstStyle/>
          <a:p>
            <a:pPr algn="l"/>
            <a:r>
              <a:rPr lang="en-US">
                <a:cs typeface="Calibri"/>
              </a:rPr>
              <a:t>By: </a:t>
            </a:r>
            <a:r>
              <a:rPr lang="en-US" err="1">
                <a:cs typeface="Calibri"/>
              </a:rPr>
              <a:t>Djelora</a:t>
            </a:r>
            <a:r>
              <a:rPr lang="en-US">
                <a:cs typeface="Calibri"/>
              </a:rPr>
              <a:t> Kalaj</a:t>
            </a:r>
            <a:endParaRPr lang="en-US"/>
          </a:p>
        </p:txBody>
      </p:sp>
      <p:sp>
        <p:nvSpPr>
          <p:cNvPr id="5" name="TextBox 4">
            <a:extLst>
              <a:ext uri="{FF2B5EF4-FFF2-40B4-BE49-F238E27FC236}">
                <a16:creationId xmlns:a16="http://schemas.microsoft.com/office/drawing/2014/main" id="{E53385E0-474F-4856-AFAF-D1911DADE6BB}"/>
              </a:ext>
            </a:extLst>
          </p:cNvPr>
          <p:cNvSpPr txBox="1"/>
          <p:nvPr/>
        </p:nvSpPr>
        <p:spPr>
          <a:xfrm>
            <a:off x="12906887" y="4506708"/>
            <a:ext cx="289438" cy="763281"/>
          </a:xfrm>
          <a:prstGeom prst="rect">
            <a:avLst/>
          </a:prstGeom>
          <a:solidFill>
            <a:srgbClr val="000000">
              <a:alpha val="50000"/>
            </a:srgbClr>
          </a:solidFill>
          <a:ln>
            <a:noFill/>
          </a:ln>
        </p:spPr>
        <p:txBody>
          <a:bodyPr wrap="square" lIns="91440" tIns="45720" rIns="91440" bIns="45720" anchor="ctr">
            <a:noAutofit/>
          </a:bodyPr>
          <a:lstStyle/>
          <a:p>
            <a:pPr algn="ctr">
              <a:spcAft>
                <a:spcPts val="600"/>
              </a:spcAft>
            </a:pPr>
            <a:endParaRPr lang="en-US" sz="1300">
              <a:solidFill>
                <a:srgbClr val="FFFFFF"/>
              </a:solidFill>
              <a:cs typeface="Calibri"/>
            </a:endParaRPr>
          </a:p>
        </p:txBody>
      </p:sp>
      <p:pic>
        <p:nvPicPr>
          <p:cNvPr id="9" name="Picture 9">
            <a:extLst>
              <a:ext uri="{FF2B5EF4-FFF2-40B4-BE49-F238E27FC236}">
                <a16:creationId xmlns:a16="http://schemas.microsoft.com/office/drawing/2014/main" id="{20744935-525D-4546-897A-8E3755E2EB6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15167" y="1055205"/>
            <a:ext cx="4715435" cy="3919802"/>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239E7-B30B-4FFA-9290-7E90C04DD37A}"/>
              </a:ext>
            </a:extLst>
          </p:cNvPr>
          <p:cNvSpPr>
            <a:spLocks noGrp="1"/>
          </p:cNvSpPr>
          <p:nvPr>
            <p:ph type="title"/>
          </p:nvPr>
        </p:nvSpPr>
        <p:spPr>
          <a:xfrm>
            <a:off x="4965430" y="629266"/>
            <a:ext cx="6586491" cy="1676603"/>
          </a:xfrm>
        </p:spPr>
        <p:txBody>
          <a:bodyPr vert="horz" lIns="91440" tIns="45720" rIns="91440" bIns="45720" rtlCol="0" anchor="ctr">
            <a:normAutofit/>
          </a:bodyPr>
          <a:lstStyle/>
          <a:p>
            <a:r>
              <a:rPr lang="en-US" sz="5400"/>
              <a:t>Abot The author</a:t>
            </a:r>
          </a:p>
        </p:txBody>
      </p:sp>
      <p:sp>
        <p:nvSpPr>
          <p:cNvPr id="3" name="Content Placeholder 2">
            <a:extLst>
              <a:ext uri="{FF2B5EF4-FFF2-40B4-BE49-F238E27FC236}">
                <a16:creationId xmlns:a16="http://schemas.microsoft.com/office/drawing/2014/main" id="{37FB8E38-0C85-4455-9135-AC286B8B351B}"/>
              </a:ext>
            </a:extLst>
          </p:cNvPr>
          <p:cNvSpPr>
            <a:spLocks noGrp="1"/>
          </p:cNvSpPr>
          <p:nvPr>
            <p:ph sz="half" idx="1"/>
          </p:nvPr>
        </p:nvSpPr>
        <p:spPr>
          <a:xfrm>
            <a:off x="4965431" y="2438400"/>
            <a:ext cx="6586489" cy="3785419"/>
          </a:xfrm>
        </p:spPr>
        <p:txBody>
          <a:bodyPr vert="horz" lIns="91440" tIns="45720" rIns="91440" bIns="45720" rtlCol="0" anchor="t">
            <a:normAutofit/>
          </a:bodyPr>
          <a:lstStyle/>
          <a:p>
            <a:r>
              <a:rPr lang="en-US" sz="2400"/>
              <a:t>Jeff Kinney was born on February 19 1971 in Maryland. He is currently 50 years old. The first ever Diary Of A Wimpy Kid book was made in 2007. It stared becoming an instant seller. A year later there were over 100,000 copies of that book. Ther were over 250 million copies of each book in the series. on December 14  2003 jeff married his wife Julie they had five kids together.</a:t>
            </a:r>
          </a:p>
        </p:txBody>
      </p:sp>
      <p:pic>
        <p:nvPicPr>
          <p:cNvPr id="5" name="Picture 5" descr="A picture containing text&#10;&#10;Description automatically generated">
            <a:extLst>
              <a:ext uri="{FF2B5EF4-FFF2-40B4-BE49-F238E27FC236}">
                <a16:creationId xmlns:a16="http://schemas.microsoft.com/office/drawing/2014/main" id="{0EDC29D7-B4F6-4DE8-9ACF-8262DD2CC82D}"/>
              </a:ext>
            </a:extLst>
          </p:cNvPr>
          <p:cNvPicPr>
            <a:picLocks noGrp="1" noChangeAspect="1"/>
          </p:cNvPicPr>
          <p:nvPr>
            <p:ph sz="half" idx="2"/>
          </p:nvPr>
        </p:nvPicPr>
        <p:blipFill rotWithShape="1">
          <a:blip r:embed="rId2">
            <a:extLst>
              <a:ext uri="{837473B0-CC2E-450A-ABE3-18F120FF3D39}">
                <a1611:picAttrSrcUrl xmlns:a1611="http://schemas.microsoft.com/office/drawing/2016/11/main" r:id="rId3"/>
              </a:ext>
            </a:extLst>
          </a:blip>
          <a:srcRect r="1" b="879"/>
          <a:stretch/>
        </p:blipFill>
        <p:spPr>
          <a:xfrm>
            <a:off x="20" y="10"/>
            <a:ext cx="4635571" cy="6857990"/>
          </a:xfrm>
          <a:prstGeom prst="rect">
            <a:avLst/>
          </a:prstGeom>
          <a:effectLst/>
        </p:spPr>
      </p:pic>
      <p:sp>
        <p:nvSpPr>
          <p:cNvPr id="6" name="TextBox 5">
            <a:extLst>
              <a:ext uri="{FF2B5EF4-FFF2-40B4-BE49-F238E27FC236}">
                <a16:creationId xmlns:a16="http://schemas.microsoft.com/office/drawing/2014/main" id="{E3DF82CD-E2FB-4D94-9E48-2C33F75D9142}"/>
              </a:ext>
            </a:extLst>
          </p:cNvPr>
          <p:cNvSpPr txBox="1"/>
          <p:nvPr/>
        </p:nvSpPr>
        <p:spPr>
          <a:xfrm>
            <a:off x="16085057" y="7235591"/>
            <a:ext cx="300082" cy="200055"/>
          </a:xfrm>
          <a:prstGeom prst="rect">
            <a:avLst/>
          </a:prstGeom>
          <a:solidFill>
            <a:srgbClr val="000000"/>
          </a:solidFill>
        </p:spPr>
        <p:txBody>
          <a:bodyPr wrap="none" lIns="91440" tIns="45720" rIns="91440" bIns="45720" anchor="t">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SA</a:t>
            </a:r>
            <a:r>
              <a:rPr lang="en-US" sz="700">
                <a:solidFill>
                  <a:srgbClr val="FFFFFF"/>
                </a:solidFill>
              </a:rPr>
              <a:t>.</a:t>
            </a:r>
          </a:p>
        </p:txBody>
      </p:sp>
    </p:spTree>
    <p:extLst>
      <p:ext uri="{BB962C8B-B14F-4D97-AF65-F5344CB8AC3E}">
        <p14:creationId xmlns:p14="http://schemas.microsoft.com/office/powerpoint/2010/main" val="3547045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30A41-455E-4658-A2AA-5516227FF30F}"/>
              </a:ext>
            </a:extLst>
          </p:cNvPr>
          <p:cNvSpPr>
            <a:spLocks noGrp="1"/>
          </p:cNvSpPr>
          <p:nvPr>
            <p:ph type="title"/>
          </p:nvPr>
        </p:nvSpPr>
        <p:spPr/>
        <p:txBody>
          <a:bodyPr/>
          <a:lstStyle/>
          <a:p>
            <a:r>
              <a:rPr lang="en-US">
                <a:cs typeface="Calibri Light"/>
              </a:rPr>
              <a:t>                    Books by the author</a:t>
            </a:r>
            <a:endParaRPr lang="en-US"/>
          </a:p>
        </p:txBody>
      </p:sp>
      <p:sp>
        <p:nvSpPr>
          <p:cNvPr id="3" name="Content Placeholder 2">
            <a:extLst>
              <a:ext uri="{FF2B5EF4-FFF2-40B4-BE49-F238E27FC236}">
                <a16:creationId xmlns:a16="http://schemas.microsoft.com/office/drawing/2014/main" id="{E4D69805-5BCA-48EB-89AA-3E348ABABECC}"/>
              </a:ext>
            </a:extLst>
          </p:cNvPr>
          <p:cNvSpPr>
            <a:spLocks noGrp="1"/>
          </p:cNvSpPr>
          <p:nvPr>
            <p:ph sz="half" idx="1"/>
          </p:nvPr>
        </p:nvSpPr>
        <p:spPr/>
        <p:txBody>
          <a:bodyPr vert="horz" lIns="91440" tIns="45720" rIns="91440" bIns="45720" rtlCol="0" anchor="t">
            <a:normAutofit/>
          </a:bodyPr>
          <a:lstStyle/>
          <a:p>
            <a:r>
              <a:rPr lang="en-US">
                <a:cs typeface="Calibri"/>
              </a:rPr>
              <a:t>Jeff Kinney wrote over 21 books these are just a few of them. In 2006 Jeff signed a multi-book deal with a publisher Harry N. Abrams, inc. So he could make Diary of a Wimpy Kid a whole series.</a:t>
            </a:r>
            <a:endParaRPr lang="en-US"/>
          </a:p>
        </p:txBody>
      </p:sp>
      <p:pic>
        <p:nvPicPr>
          <p:cNvPr id="5" name="Picture 5">
            <a:extLst>
              <a:ext uri="{FF2B5EF4-FFF2-40B4-BE49-F238E27FC236}">
                <a16:creationId xmlns:a16="http://schemas.microsoft.com/office/drawing/2014/main" id="{E5A74391-812B-4D0D-91F3-9B4274708AA4}"/>
              </a:ext>
            </a:extLst>
          </p:cNvPr>
          <p:cNvPicPr>
            <a:picLocks noGrp="1" noChangeAspect="1"/>
          </p:cNvPicPr>
          <p:nvPr>
            <p:ph sz="half" idx="2"/>
          </p:nvPr>
        </p:nvPicPr>
        <p:blipFill>
          <a:blip r:embed="rId2">
            <a:extLst>
              <a:ext uri="{837473B0-CC2E-450A-ABE3-18F120FF3D39}">
                <a1611:picAttrSrcUrl xmlns:a1611="http://schemas.microsoft.com/office/drawing/2016/11/main" r:id="rId3"/>
              </a:ext>
            </a:extLst>
          </a:blip>
          <a:stretch>
            <a:fillRect/>
          </a:stretch>
        </p:blipFill>
        <p:spPr>
          <a:xfrm>
            <a:off x="6319577" y="1497377"/>
            <a:ext cx="5819466" cy="4904452"/>
          </a:xfrm>
        </p:spPr>
      </p:pic>
      <p:sp>
        <p:nvSpPr>
          <p:cNvPr id="6" name="TextBox 5">
            <a:extLst>
              <a:ext uri="{FF2B5EF4-FFF2-40B4-BE49-F238E27FC236}">
                <a16:creationId xmlns:a16="http://schemas.microsoft.com/office/drawing/2014/main" id="{DC0EC5C8-A543-4F7C-B3A8-ABD442DB9F59}"/>
              </a:ext>
            </a:extLst>
          </p:cNvPr>
          <p:cNvSpPr txBox="1"/>
          <p:nvPr/>
        </p:nvSpPr>
        <p:spPr>
          <a:xfrm flipH="1">
            <a:off x="6165947" y="5640623"/>
            <a:ext cx="92177" cy="280629"/>
          </a:xfrm>
          <a:prstGeom prst="rect">
            <a:avLst/>
          </a:prstGeom>
        </p:spPr>
        <p:txBody>
          <a:bodyPr lIns="91440" tIns="45720" rIns="91440" bIns="45720" anchor="t">
            <a:normAutofit fontScale="85000" lnSpcReduction="20000"/>
          </a:bodyPr>
          <a:lstStyle/>
          <a:p>
            <a:endParaRPr lang="en-US">
              <a:cs typeface="Calibri"/>
            </a:endParaRPr>
          </a:p>
          <a:p>
            <a:endParaRPr lang="en-US">
              <a:cs typeface="Calibri"/>
            </a:endParaRPr>
          </a:p>
        </p:txBody>
      </p:sp>
    </p:spTree>
    <p:extLst>
      <p:ext uri="{BB962C8B-B14F-4D97-AF65-F5344CB8AC3E}">
        <p14:creationId xmlns:p14="http://schemas.microsoft.com/office/powerpoint/2010/main" val="1330740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A97F98-D651-4154-A1F8-28A68BF6FC58}"/>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4200"/>
              <a:t>            Why I recommend this author</a:t>
            </a:r>
          </a:p>
        </p:txBody>
      </p:sp>
      <p:sp>
        <p:nvSpPr>
          <p:cNvPr id="1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DD4B2DF5-A6A9-4FF3-BF0F-E7E54198A5E0}"/>
              </a:ext>
            </a:extLst>
          </p:cNvPr>
          <p:cNvSpPr>
            <a:spLocks noGrp="1"/>
          </p:cNvSpPr>
          <p:nvPr>
            <p:ph sz="half" idx="1"/>
          </p:nvPr>
        </p:nvSpPr>
        <p:spPr>
          <a:xfrm>
            <a:off x="640080" y="2872899"/>
            <a:ext cx="4243589" cy="3320668"/>
          </a:xfrm>
        </p:spPr>
        <p:txBody>
          <a:bodyPr vert="horz" lIns="91440" tIns="45720" rIns="91440" bIns="45720" rtlCol="0">
            <a:normAutofit/>
          </a:bodyPr>
          <a:lstStyle/>
          <a:p>
            <a:r>
              <a:rPr lang="en-US" sz="2200"/>
              <a:t>I recommend Jeff Kinney because he got very famous for having many books that people really loved. Once you start reading you will want to read more, more, and more.</a:t>
            </a:r>
          </a:p>
        </p:txBody>
      </p:sp>
      <p:pic>
        <p:nvPicPr>
          <p:cNvPr id="7" name="Picture 7">
            <a:extLst>
              <a:ext uri="{FF2B5EF4-FFF2-40B4-BE49-F238E27FC236}">
                <a16:creationId xmlns:a16="http://schemas.microsoft.com/office/drawing/2014/main" id="{D2F7DB99-4BCB-4319-9B97-C2FCFB6E6A17}"/>
              </a:ext>
            </a:extLst>
          </p:cNvPr>
          <p:cNvPicPr>
            <a:picLocks noGrp="1" noChangeAspect="1"/>
          </p:cNvPicPr>
          <p:nvPr>
            <p:ph sz="half" idx="2"/>
          </p:nvPr>
        </p:nvPicPr>
        <p:blipFill rotWithShape="1">
          <a:blip r:embed="rId2">
            <a:extLst>
              <a:ext uri="{837473B0-CC2E-450A-ABE3-18F120FF3D39}">
                <a1611:picAttrSrcUrl xmlns:a1611="http://schemas.microsoft.com/office/drawing/2016/11/main" r:id="rId3"/>
              </a:ext>
            </a:extLst>
          </a:blip>
          <a:srcRect b="30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8" name="TextBox 7">
            <a:extLst>
              <a:ext uri="{FF2B5EF4-FFF2-40B4-BE49-F238E27FC236}">
                <a16:creationId xmlns:a16="http://schemas.microsoft.com/office/drawing/2014/main" id="{58591716-D962-4803-95AC-3C68C047BB8B}"/>
              </a:ext>
            </a:extLst>
          </p:cNvPr>
          <p:cNvSpPr txBox="1"/>
          <p:nvPr/>
        </p:nvSpPr>
        <p:spPr>
          <a:xfrm>
            <a:off x="16381092" y="6940622"/>
            <a:ext cx="296876" cy="200055"/>
          </a:xfrm>
          <a:prstGeom prst="rect">
            <a:avLst/>
          </a:prstGeom>
          <a:solidFill>
            <a:srgbClr val="000000"/>
          </a:solidFill>
        </p:spPr>
        <p:txBody>
          <a:bodyPr wrap="none" lIns="91440" tIns="45720" rIns="91440" bIns="45720" anchor="t">
            <a:spAutoFit/>
          </a:bodyPr>
          <a:lstStyle/>
          <a:p>
            <a:pPr algn="r">
              <a:spcAft>
                <a:spcPts val="600"/>
              </a:spcAft>
            </a:pPr>
            <a:r>
              <a:rPr lang="en-US" sz="700">
                <a:solidFill>
                  <a:srgbClr val="FFFFFF"/>
                </a:solidFill>
              </a:rPr>
              <a:t>Th.</a:t>
            </a:r>
          </a:p>
        </p:txBody>
      </p:sp>
    </p:spTree>
    <p:extLst>
      <p:ext uri="{BB962C8B-B14F-4D97-AF65-F5344CB8AC3E}">
        <p14:creationId xmlns:p14="http://schemas.microsoft.com/office/powerpoint/2010/main" val="8926203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F9B53-6D26-492F-984F-B49698A290EA}"/>
              </a:ext>
            </a:extLst>
          </p:cNvPr>
          <p:cNvSpPr>
            <a:spLocks noGrp="1"/>
          </p:cNvSpPr>
          <p:nvPr>
            <p:ph type="title"/>
          </p:nvPr>
        </p:nvSpPr>
        <p:spPr>
          <a:xfrm>
            <a:off x="838200" y="585216"/>
            <a:ext cx="10515600" cy="1325563"/>
          </a:xfrm>
        </p:spPr>
        <p:txBody>
          <a:bodyPr vert="horz" lIns="91440" tIns="45720" rIns="91440" bIns="45720" rtlCol="0" anchor="ctr">
            <a:normAutofit/>
          </a:bodyPr>
          <a:lstStyle/>
          <a:p>
            <a:r>
              <a:rPr lang="en-US">
                <a:solidFill>
                  <a:schemeClr val="bg1"/>
                </a:solidFill>
              </a:rPr>
              <a:t>                                 Fun facts </a:t>
            </a:r>
          </a:p>
        </p:txBody>
      </p:sp>
      <p:pic>
        <p:nvPicPr>
          <p:cNvPr id="5" name="Picture 5" descr="A picture containing text, indoor, dark, light&#10;&#10;Description automatically generated">
            <a:extLst>
              <a:ext uri="{FF2B5EF4-FFF2-40B4-BE49-F238E27FC236}">
                <a16:creationId xmlns:a16="http://schemas.microsoft.com/office/drawing/2014/main" id="{3B6BDD75-3667-4642-85F7-61DF000EEB0F}"/>
              </a:ext>
            </a:extLst>
          </p:cNvPr>
          <p:cNvPicPr>
            <a:picLocks noGrp="1" noChangeAspect="1"/>
          </p:cNvPicPr>
          <p:nvPr>
            <p:ph sz="half" idx="1"/>
          </p:nvPr>
        </p:nvPicPr>
        <p:blipFill rotWithShape="1">
          <a:blip r:embed="rId2">
            <a:extLst>
              <a:ext uri="{837473B0-CC2E-450A-ABE3-18F120FF3D39}">
                <a1611:picAttrSrcUrl xmlns:a1611="http://schemas.microsoft.com/office/drawing/2016/11/main" r:id="rId3"/>
              </a:ext>
            </a:extLst>
          </a:blip>
          <a:srcRect l="3439" r="1829" b="-1"/>
          <a:stretch/>
        </p:blipFill>
        <p:spPr>
          <a:xfrm>
            <a:off x="841248" y="2516777"/>
            <a:ext cx="6236208" cy="3660185"/>
          </a:xfrm>
          <a:prstGeom prst="rect">
            <a:avLst/>
          </a:prstGeom>
        </p:spPr>
      </p:pic>
      <p:sp>
        <p:nvSpPr>
          <p:cNvPr id="4" name="Content Placeholder 3">
            <a:extLst>
              <a:ext uri="{FF2B5EF4-FFF2-40B4-BE49-F238E27FC236}">
                <a16:creationId xmlns:a16="http://schemas.microsoft.com/office/drawing/2014/main" id="{1D3B57C8-16D9-43AE-8982-938018F1001B}"/>
              </a:ext>
            </a:extLst>
          </p:cNvPr>
          <p:cNvSpPr>
            <a:spLocks noGrp="1"/>
          </p:cNvSpPr>
          <p:nvPr>
            <p:ph sz="half" idx="2"/>
          </p:nvPr>
        </p:nvSpPr>
        <p:spPr>
          <a:xfrm>
            <a:off x="7895533" y="2836645"/>
            <a:ext cx="3271714" cy="3527137"/>
          </a:xfrm>
        </p:spPr>
        <p:txBody>
          <a:bodyPr vert="horz" lIns="91440" tIns="45720" rIns="91440" bIns="45720" rtlCol="0" anchor="t">
            <a:normAutofit/>
          </a:bodyPr>
          <a:lstStyle/>
          <a:p>
            <a:pPr marL="0" indent="0">
              <a:buNone/>
            </a:pPr>
            <a:r>
              <a:rPr lang="en-US" sz="2200">
                <a:cs typeface="Calibri" panose="020F0502020204030204"/>
              </a:rPr>
              <a:t>1. Jeff Kinney has his own movie</a:t>
            </a:r>
          </a:p>
          <a:p>
            <a:pPr marL="0" indent="0">
              <a:buNone/>
            </a:pPr>
            <a:r>
              <a:rPr lang="en-US" sz="2200">
                <a:cs typeface="Calibri" panose="020F0502020204030204"/>
              </a:rPr>
              <a:t>2. he made a website named child-oriented</a:t>
            </a:r>
          </a:p>
          <a:p>
            <a:pPr marL="0" indent="0">
              <a:buNone/>
            </a:pPr>
            <a:r>
              <a:rPr lang="en-US" sz="2200">
                <a:cs typeface="Calibri" panose="020F0502020204030204"/>
              </a:rPr>
              <a:t>3. Jeff made over 21 books</a:t>
            </a:r>
          </a:p>
          <a:p>
            <a:pPr marL="0" indent="0">
              <a:buNone/>
            </a:pPr>
            <a:r>
              <a:rPr lang="en-US" sz="2200">
                <a:cs typeface="Calibri" panose="020F0502020204030204"/>
              </a:rPr>
              <a:t>4. jeff had 4 sons and I daughter</a:t>
            </a:r>
          </a:p>
          <a:p>
            <a:pPr marL="0" indent="0">
              <a:buNone/>
            </a:pPr>
            <a:endParaRPr lang="en-US" sz="2200">
              <a:cs typeface="Calibri" panose="020F0502020204030204"/>
            </a:endParaRPr>
          </a:p>
        </p:txBody>
      </p:sp>
      <p:sp>
        <p:nvSpPr>
          <p:cNvPr id="6" name="TextBox 5">
            <a:extLst>
              <a:ext uri="{FF2B5EF4-FFF2-40B4-BE49-F238E27FC236}">
                <a16:creationId xmlns:a16="http://schemas.microsoft.com/office/drawing/2014/main" id="{D5A47900-FB12-4AE5-9F5C-4CEF24EBD0C2}"/>
              </a:ext>
            </a:extLst>
          </p:cNvPr>
          <p:cNvSpPr txBox="1"/>
          <p:nvPr/>
        </p:nvSpPr>
        <p:spPr>
          <a:xfrm>
            <a:off x="14999066" y="6542262"/>
            <a:ext cx="312906" cy="200055"/>
          </a:xfrm>
          <a:prstGeom prst="rect">
            <a:avLst/>
          </a:prstGeom>
          <a:solidFill>
            <a:srgbClr val="000000"/>
          </a:solidFill>
        </p:spPr>
        <p:txBody>
          <a:bodyPr wrap="none" lIns="91440" tIns="45720" rIns="91440" bIns="45720" anchor="t">
            <a:spAutoFit/>
          </a:bodyPr>
          <a:lstStyle/>
          <a:p>
            <a:pPr algn="r">
              <a:spcAft>
                <a:spcPts val="600"/>
              </a:spcAft>
            </a:pPr>
            <a:r>
              <a:rPr lang="en-US" sz="700">
                <a:solidFill>
                  <a:srgbClr val="FFFFFF"/>
                </a:solidFill>
                <a:hlinkClick r:id="rId4"/>
              </a:rPr>
              <a:t>NC</a:t>
            </a:r>
            <a:r>
              <a:rPr lang="en-US" sz="700">
                <a:solidFill>
                  <a:srgbClr val="FFFFFF"/>
                </a:solidFill>
              </a:rPr>
              <a:t>.</a:t>
            </a:r>
          </a:p>
        </p:txBody>
      </p:sp>
    </p:spTree>
    <p:extLst>
      <p:ext uri="{BB962C8B-B14F-4D97-AF65-F5344CB8AC3E}">
        <p14:creationId xmlns:p14="http://schemas.microsoft.com/office/powerpoint/2010/main" val="4226431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285</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Jeff Kinney</vt:lpstr>
      <vt:lpstr>Abot The author</vt:lpstr>
      <vt:lpstr>                    Books by the author</vt:lpstr>
      <vt:lpstr>            Why I recommend this author</vt:lpstr>
      <vt:lpstr>                                 Fun facts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Hann</dc:creator>
  <cp:lastModifiedBy>Christina Hann</cp:lastModifiedBy>
  <cp:revision>2</cp:revision>
  <dcterms:created xsi:type="dcterms:W3CDTF">2022-02-16T19:36:54Z</dcterms:created>
  <dcterms:modified xsi:type="dcterms:W3CDTF">2022-03-08T20:32:44Z</dcterms:modified>
</cp:coreProperties>
</file>