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A824B-4F30-8032-4791-B0216233C43C}" v="101" dt="2022-03-03T17:12:16.844"/>
    <p1510:client id="{72547C4B-2ABC-4482-A2F5-3D15503D0270}" v="415" dt="2022-02-17T17:33:52.196"/>
    <p1510:client id="{C36AC4D7-A7D6-22F3-5BDA-EE6E3E350236}" v="524" dt="2022-02-24T17:33:51.066"/>
    <p1510:client id="{EBB8A231-B5CC-4813-9E39-7DECD4B4C16E}" v="1" dt="2022-03-03T17:31:01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5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5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7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2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0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3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2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2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3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av_pilkey_287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syk/1004396390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95205711@N02/2618041616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ajarpelaleitura.blogspot.com/2017/11/homem-cao-de-dav-pilkey-divulgacao.html" TargetMode="External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nonciclopedia.org/wiki/Capitan_Mutanda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bypamelathompson.blogspot.com/2017/02/reluctant-reader-pick-dog-man-unleashed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Dav pilkey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By james sandercott</a:t>
            </a:r>
          </a:p>
        </p:txBody>
      </p:sp>
      <p:pic>
        <p:nvPicPr>
          <p:cNvPr id="5" name="Picture 5" descr="A picture containing person, person, indoor, standing&#10;&#10;Description automatically generated">
            <a:extLst>
              <a:ext uri="{FF2B5EF4-FFF2-40B4-BE49-F238E27FC236}">
                <a16:creationId xmlns:a16="http://schemas.microsoft.com/office/drawing/2014/main" id="{D7217595-ECD7-489D-BC6A-04895DABD4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024" r="9092" b="4003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8B1D-7037-4452-8BF9-875859D5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65" y="33287"/>
            <a:ext cx="10626212" cy="16819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hnschrift Condensed"/>
                <a:cs typeface="Calibri Light"/>
              </a:rPr>
              <a:t>About Dav Pilkey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DD836-329F-4E29-8E9D-9F7873B24D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Dav Pilkey was born in March 4, 1966</a:t>
            </a:r>
          </a:p>
          <a:p>
            <a:r>
              <a:rPr lang="en-US" dirty="0">
                <a:cs typeface="Calibri"/>
              </a:rPr>
              <a:t>Dav Pilkey made his first dog man book in 2016</a:t>
            </a:r>
          </a:p>
          <a:p>
            <a:r>
              <a:rPr lang="en-US" dirty="0">
                <a:cs typeface="Calibri"/>
              </a:rPr>
              <a:t>Dav </a:t>
            </a:r>
            <a:r>
              <a:rPr lang="en-US" dirty="0" err="1">
                <a:cs typeface="Calibri"/>
              </a:rPr>
              <a:t>pilkey's</a:t>
            </a:r>
            <a:r>
              <a:rPr lang="en-US" dirty="0">
                <a:cs typeface="Calibri"/>
              </a:rPr>
              <a:t> last book was made in 2021</a:t>
            </a:r>
          </a:p>
          <a:p>
            <a:r>
              <a:rPr lang="en-US" dirty="0">
                <a:cs typeface="Calibri"/>
              </a:rPr>
              <a:t>Dav </a:t>
            </a:r>
            <a:r>
              <a:rPr lang="en-US" dirty="0" err="1">
                <a:cs typeface="Calibri"/>
              </a:rPr>
              <a:t>pilkey</a:t>
            </a:r>
            <a:r>
              <a:rPr lang="en-US" dirty="0">
                <a:cs typeface="Calibri"/>
              </a:rPr>
              <a:t> is 55 years old right now</a:t>
            </a:r>
          </a:p>
          <a:p>
            <a:r>
              <a:rPr lang="en-US" dirty="0">
                <a:cs typeface="Calibri"/>
              </a:rPr>
              <a:t>Dav Pilkey got married in 2005 to Sayuri Pilkey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72BBF4B-12F5-4BF4-8FB6-5D1A5213BF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00136" y="875093"/>
            <a:ext cx="6127954" cy="512169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5A5AEA-0B46-4FBA-8772-528FE14096BC}"/>
              </a:ext>
            </a:extLst>
          </p:cNvPr>
          <p:cNvSpPr txBox="1"/>
          <p:nvPr/>
        </p:nvSpPr>
        <p:spPr>
          <a:xfrm>
            <a:off x="6000136" y="5934690"/>
            <a:ext cx="6127954" cy="3789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84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C7466-695A-4766-A9A3-5554E51E7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600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Books by the Author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9556-784E-4B8E-9F87-6A9795A90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en-US" sz="2000"/>
              <a:t>He made dog man the best book to me</a:t>
            </a:r>
          </a:p>
          <a:p>
            <a:pPr marL="0"/>
            <a:r>
              <a:rPr lang="en-US" sz="2000"/>
              <a:t>He made captain underpants</a:t>
            </a:r>
          </a:p>
          <a:p>
            <a:pPr marL="0"/>
            <a:r>
              <a:rPr lang="en-US" sz="2000"/>
              <a:t>He made super diaper baby never read it</a:t>
            </a:r>
          </a:p>
          <a:p>
            <a:pPr marL="0"/>
            <a:r>
              <a:rPr lang="en-US" sz="2000"/>
              <a:t>He made cat kid comic club</a:t>
            </a:r>
          </a:p>
          <a:p>
            <a:pPr marL="0"/>
            <a:r>
              <a:rPr lang="en-US" sz="2000"/>
              <a:t>He made mighty robot</a:t>
            </a:r>
          </a:p>
        </p:txBody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607E8947-E32D-48E0-A6C6-2C342F76DB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9608" y="2187115"/>
            <a:ext cx="5962297" cy="4755073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D57BCF5-C06A-42E3-B7D5-9060DA048753}"/>
              </a:ext>
            </a:extLst>
          </p:cNvPr>
          <p:cNvSpPr txBox="1"/>
          <p:nvPr/>
        </p:nvSpPr>
        <p:spPr>
          <a:xfrm>
            <a:off x="7955320" y="5934382"/>
            <a:ext cx="1636355" cy="23146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563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8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8B9FB-24DC-4435-98EF-EBCF5263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BE542-E2D2-4F66-9A5B-809327B9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482589"/>
            <a:ext cx="3816096" cy="3694373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000"/>
              <a:t>He made dog man and more</a:t>
            </a:r>
          </a:p>
          <a:p>
            <a:pPr marL="0"/>
            <a:r>
              <a:rPr lang="en-US" sz="2000"/>
              <a:t>He also made this book</a:t>
            </a:r>
          </a:p>
          <a:p>
            <a:pPr marL="0"/>
            <a:r>
              <a:rPr lang="en-US" sz="2000"/>
              <a:t>His age is 55 years old</a:t>
            </a:r>
          </a:p>
          <a:p>
            <a:pPr marL="0"/>
            <a:r>
              <a:rPr lang="en-US" sz="2000"/>
              <a:t>His real name is spelled Dave Pilkey</a:t>
            </a:r>
          </a:p>
          <a:p>
            <a:pPr marL="0"/>
            <a:r>
              <a:rPr lang="en-US" sz="2000"/>
              <a:t>He had ADHD so it was hard at school</a:t>
            </a:r>
          </a:p>
        </p:txBody>
      </p:sp>
      <p:pic>
        <p:nvPicPr>
          <p:cNvPr id="4" name="Picture 4" descr="A picture containing text, queen, different, several&#10;&#10;Description automatically generated">
            <a:extLst>
              <a:ext uri="{FF2B5EF4-FFF2-40B4-BE49-F238E27FC236}">
                <a16:creationId xmlns:a16="http://schemas.microsoft.com/office/drawing/2014/main" id="{9257766D-82EC-42C3-A4E1-2CAF8DCE5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042" r="-1" b="-1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83" name="Picture 83" descr="A picture containing text, container&#10;&#10;Description automatically generated">
            <a:extLst>
              <a:ext uri="{FF2B5EF4-FFF2-40B4-BE49-F238E27FC236}">
                <a16:creationId xmlns:a16="http://schemas.microsoft.com/office/drawing/2014/main" id="{73A5F329-7EAA-42B8-A2C3-D4680DBDB0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29442" r="1" b="43370"/>
          <a:stretch/>
        </p:blipFill>
        <p:spPr>
          <a:xfrm>
            <a:off x="4849631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4453142F-48CA-46DC-8A63-B10FF2E8ECF5}"/>
              </a:ext>
            </a:extLst>
          </p:cNvPr>
          <p:cNvSpPr txBox="1"/>
          <p:nvPr/>
        </p:nvSpPr>
        <p:spPr>
          <a:xfrm>
            <a:off x="9870532" y="6870700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4C9224-8AF1-4DEC-A624-DE8F597B90A5}"/>
              </a:ext>
            </a:extLst>
          </p:cNvPr>
          <p:cNvSpPr txBox="1"/>
          <p:nvPr/>
        </p:nvSpPr>
        <p:spPr>
          <a:xfrm>
            <a:off x="7384078" y="6870700"/>
            <a:ext cx="247375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16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E2DC-8377-488D-AE55-DB54DE204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/>
              <a:t>Why I recommend this Author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590B-BAE0-43D5-B410-D8C825248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He makes the best book to me </a:t>
            </a:r>
          </a:p>
          <a:p>
            <a:r>
              <a:rPr lang="en-US" sz="2200"/>
              <a:t>He always makes the funniest books</a:t>
            </a:r>
          </a:p>
          <a:p>
            <a:r>
              <a:rPr lang="en-US" sz="2200"/>
              <a:t>He always uses the same people in books</a:t>
            </a:r>
          </a:p>
          <a:p>
            <a:r>
              <a:rPr lang="en-US" sz="2200"/>
              <a:t>All of his books make me laugh</a:t>
            </a:r>
          </a:p>
          <a:p>
            <a:r>
              <a:rPr lang="en-US" sz="2200"/>
              <a:t>I think the name of his books are funny</a:t>
            </a:r>
          </a:p>
          <a:p>
            <a:endParaRPr lang="en-US" sz="2200"/>
          </a:p>
          <a:p>
            <a:pPr marL="0"/>
            <a:endParaRPr lang="en-US" sz="2200"/>
          </a:p>
        </p:txBody>
      </p:sp>
      <p:pic>
        <p:nvPicPr>
          <p:cNvPr id="5" name="Picture 5" descr="Calendar&#10;&#10;Description automatically generated">
            <a:extLst>
              <a:ext uri="{FF2B5EF4-FFF2-40B4-BE49-F238E27FC236}">
                <a16:creationId xmlns:a16="http://schemas.microsoft.com/office/drawing/2014/main" id="{6CAA9BA2-E149-4723-A844-A9EA41F9F6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045" b="26410"/>
          <a:stretch/>
        </p:blipFill>
        <p:spPr>
          <a:xfrm>
            <a:off x="4881541" y="-49151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26F993-9546-4C13-AC71-3095D7FA44B1}"/>
              </a:ext>
            </a:extLst>
          </p:cNvPr>
          <p:cNvSpPr txBox="1"/>
          <p:nvPr/>
        </p:nvSpPr>
        <p:spPr>
          <a:xfrm>
            <a:off x="9990756" y="6657945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50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 Condensed</vt:lpstr>
      <vt:lpstr>Calibri</vt:lpstr>
      <vt:lpstr>Calibri Light</vt:lpstr>
      <vt:lpstr>Office Theme</vt:lpstr>
      <vt:lpstr>Dav pilkey</vt:lpstr>
      <vt:lpstr>About Dav Pilkey  </vt:lpstr>
      <vt:lpstr>Books by the Author</vt:lpstr>
      <vt:lpstr>Fun fact</vt:lpstr>
      <vt:lpstr>Why I recommend this Author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Christina Hann</cp:lastModifiedBy>
  <cp:revision>374</cp:revision>
  <dcterms:created xsi:type="dcterms:W3CDTF">2022-02-17T16:38:56Z</dcterms:created>
  <dcterms:modified xsi:type="dcterms:W3CDTF">2022-03-04T18:07:29Z</dcterms:modified>
</cp:coreProperties>
</file>