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097DF0-DD2B-4BB4-827E-7989C8D43629}" v="560" dt="2022-02-16T20:28:04.650"/>
    <p1510:client id="{83EFB46C-9BF1-3946-7F42-4AB604A3FEE2}" v="474" dt="2022-02-23T20:29:45.603"/>
    <p1510:client id="{BFF7895E-230A-44AC-4249-43648ECA0E08}" v="95" dt="2022-03-02T19:52:37.5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6" d="100"/>
          <a:sy n="76" d="100"/>
        </p:scale>
        <p:origin x="132"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hyperlink" Target="https://www.flickr.com/photos/vernonbarford/38635325016" TargetMode="Externa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vernonbarford/38635325016"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7302F14-D3DB-49CB-A784-4B4B9F204462}"/>
              </a:ext>
            </a:extLst>
          </p:cNvPr>
          <p:cNvPicPr>
            <a:picLocks noChangeAspect="1"/>
          </p:cNvPicPr>
          <p:nvPr/>
        </p:nvPicPr>
        <p:blipFill rotWithShape="1">
          <a:blip r:embed="rId2"/>
          <a:srcRect r="-2" b="1153"/>
          <a:stretch/>
        </p:blipFill>
        <p:spPr>
          <a:xfrm>
            <a:off x="20" y="10"/>
            <a:ext cx="4637226" cy="6857990"/>
          </a:xfrm>
          <a:prstGeom prst="rect">
            <a:avLst/>
          </a:prstGeom>
        </p:spPr>
      </p:pic>
      <p:sp>
        <p:nvSpPr>
          <p:cNvPr id="9" name="Rectangle 8">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277328" y="640082"/>
            <a:ext cx="6274591" cy="3351602"/>
          </a:xfrm>
        </p:spPr>
        <p:txBody>
          <a:bodyPr>
            <a:normAutofit/>
          </a:bodyPr>
          <a:lstStyle/>
          <a:p>
            <a:pPr algn="l"/>
            <a:r>
              <a:rPr lang="en-US" dirty="0">
                <a:solidFill>
                  <a:schemeClr val="bg1"/>
                </a:solidFill>
                <a:latin typeface="Berlin Sans FB Demi"/>
                <a:cs typeface="Calibri Light"/>
              </a:rPr>
              <a:t>Rebecca Elliott</a:t>
            </a:r>
          </a:p>
        </p:txBody>
      </p:sp>
      <p:sp>
        <p:nvSpPr>
          <p:cNvPr id="3" name="Subtitle 2"/>
          <p:cNvSpPr>
            <a:spLocks noGrp="1"/>
          </p:cNvSpPr>
          <p:nvPr>
            <p:ph type="subTitle" idx="1"/>
          </p:nvPr>
        </p:nvSpPr>
        <p:spPr>
          <a:xfrm>
            <a:off x="5277327" y="4156276"/>
            <a:ext cx="6274592" cy="2061645"/>
          </a:xfrm>
        </p:spPr>
        <p:txBody>
          <a:bodyPr vert="horz" lIns="91440" tIns="45720" rIns="91440" bIns="45720" rtlCol="0" anchor="t">
            <a:normAutofit/>
          </a:bodyPr>
          <a:lstStyle/>
          <a:p>
            <a:pPr algn="l"/>
            <a:r>
              <a:rPr lang="en-US" dirty="0">
                <a:solidFill>
                  <a:schemeClr val="bg1"/>
                </a:solidFill>
                <a:cs typeface="Calibri"/>
              </a:rPr>
              <a:t>By: </a:t>
            </a:r>
            <a:r>
              <a:rPr lang="en-US" dirty="0" err="1">
                <a:solidFill>
                  <a:schemeClr val="bg1"/>
                </a:solidFill>
                <a:latin typeface="Cambria Math"/>
                <a:ea typeface="Cambria Math"/>
                <a:cs typeface="Calibri"/>
              </a:rPr>
              <a:t>Dilailah</a:t>
            </a:r>
            <a:r>
              <a:rPr lang="en-US" dirty="0">
                <a:solidFill>
                  <a:schemeClr val="bg1"/>
                </a:solidFill>
                <a:cs typeface="Calibri"/>
              </a:rPr>
              <a:t> Vang</a:t>
            </a:r>
            <a:endParaRPr lang="en-US" dirty="0">
              <a:solidFill>
                <a:schemeClr val="bg1"/>
              </a:solidFill>
            </a:endParaRPr>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B068B58-6F94-4AFF-A8A7-18573884D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38" name="Rectangle 37">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BE5B028C-7535-45E5-9D2C-32C50D0E0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98478C9A-9537-4896-AA34-95D545BC00E3}"/>
              </a:ext>
            </a:extLst>
          </p:cNvPr>
          <p:cNvSpPr>
            <a:spLocks noGrp="1"/>
          </p:cNvSpPr>
          <p:nvPr>
            <p:ph type="title"/>
          </p:nvPr>
        </p:nvSpPr>
        <p:spPr>
          <a:xfrm>
            <a:off x="1191966" y="900622"/>
            <a:ext cx="4997189" cy="1893524"/>
          </a:xfrm>
        </p:spPr>
        <p:txBody>
          <a:bodyPr vert="horz" lIns="91440" tIns="45720" rIns="91440" bIns="45720" rtlCol="0" anchor="b">
            <a:normAutofit/>
          </a:bodyPr>
          <a:lstStyle/>
          <a:p>
            <a:r>
              <a:rPr lang="en-US" sz="4800" kern="1200" dirty="0">
                <a:latin typeface="Arial Nova Cond"/>
              </a:rPr>
              <a:t>About the Author</a:t>
            </a:r>
          </a:p>
        </p:txBody>
      </p:sp>
      <p:sp>
        <p:nvSpPr>
          <p:cNvPr id="3" name="Content Placeholder 2">
            <a:extLst>
              <a:ext uri="{FF2B5EF4-FFF2-40B4-BE49-F238E27FC236}">
                <a16:creationId xmlns:a16="http://schemas.microsoft.com/office/drawing/2014/main" id="{4B7B7313-41E0-4F9D-8300-CB9D2A212F33}"/>
              </a:ext>
            </a:extLst>
          </p:cNvPr>
          <p:cNvSpPr>
            <a:spLocks noGrp="1"/>
          </p:cNvSpPr>
          <p:nvPr>
            <p:ph sz="half" idx="1"/>
          </p:nvPr>
        </p:nvSpPr>
        <p:spPr>
          <a:xfrm>
            <a:off x="1191966" y="2965593"/>
            <a:ext cx="4997189" cy="2941544"/>
          </a:xfrm>
        </p:spPr>
        <p:txBody>
          <a:bodyPr vert="horz" lIns="91440" tIns="45720" rIns="91440" bIns="45720" rtlCol="0" anchor="t">
            <a:normAutofit/>
          </a:bodyPr>
          <a:lstStyle/>
          <a:p>
            <a:r>
              <a:rPr lang="en-US" sz="1800" dirty="0">
                <a:latin typeface="Broadway"/>
              </a:rPr>
              <a:t>Rebecca Elliott is an author and illustrator. She created 20 picture books. This is just a couple examples of her books. She live in Suffolk, England with her husband and her three kids. Her three kid's name are Clemmie, Toby, and Benjamin. Sadly, Clemmie died. Her husband is a history teacher. Her husband's name is Matthew.</a:t>
            </a:r>
            <a:endParaRPr lang="en-US" sz="1800" dirty="0">
              <a:latin typeface="Broadway"/>
              <a:cs typeface="Calibri"/>
            </a:endParaRPr>
          </a:p>
        </p:txBody>
      </p:sp>
      <p:pic>
        <p:nvPicPr>
          <p:cNvPr id="8" name="Picture 8">
            <a:extLst>
              <a:ext uri="{FF2B5EF4-FFF2-40B4-BE49-F238E27FC236}">
                <a16:creationId xmlns:a16="http://schemas.microsoft.com/office/drawing/2014/main" id="{0427D321-72CC-4F9F-8BE3-7086790D0D8A}"/>
              </a:ext>
            </a:extLst>
          </p:cNvPr>
          <p:cNvPicPr>
            <a:picLocks noChangeAspect="1"/>
          </p:cNvPicPr>
          <p:nvPr/>
        </p:nvPicPr>
        <p:blipFill rotWithShape="1">
          <a:blip r:embed="rId3"/>
          <a:srcRect l="12499" r="13621" b="2"/>
          <a:stretch/>
        </p:blipFill>
        <p:spPr>
          <a:xfrm>
            <a:off x="6469128" y="895610"/>
            <a:ext cx="2406698" cy="2443150"/>
          </a:xfrm>
          <a:prstGeom prst="rect">
            <a:avLst/>
          </a:prstGeom>
        </p:spPr>
      </p:pic>
      <p:pic>
        <p:nvPicPr>
          <p:cNvPr id="4" name="Picture 6">
            <a:extLst>
              <a:ext uri="{FF2B5EF4-FFF2-40B4-BE49-F238E27FC236}">
                <a16:creationId xmlns:a16="http://schemas.microsoft.com/office/drawing/2014/main" id="{AA33BA99-C3F6-4139-8DFD-041848C7DC2E}"/>
              </a:ext>
            </a:extLst>
          </p:cNvPr>
          <p:cNvPicPr>
            <a:picLocks noChangeAspect="1"/>
          </p:cNvPicPr>
          <p:nvPr/>
        </p:nvPicPr>
        <p:blipFill rotWithShape="1">
          <a:blip r:embed="rId4"/>
          <a:srcRect r="9861" b="-4"/>
          <a:stretch/>
        </p:blipFill>
        <p:spPr>
          <a:xfrm>
            <a:off x="9059619" y="895610"/>
            <a:ext cx="2406698" cy="2443150"/>
          </a:xfrm>
          <a:prstGeom prst="rect">
            <a:avLst/>
          </a:prstGeom>
        </p:spPr>
      </p:pic>
      <p:pic>
        <p:nvPicPr>
          <p:cNvPr id="5" name="Picture 5" descr="A picture containing text&#10;&#10;Description automatically generated">
            <a:extLst>
              <a:ext uri="{FF2B5EF4-FFF2-40B4-BE49-F238E27FC236}">
                <a16:creationId xmlns:a16="http://schemas.microsoft.com/office/drawing/2014/main" id="{C0779D27-5598-4DCB-BDE9-B13CEFE7E945}"/>
              </a:ext>
            </a:extLst>
          </p:cNvPr>
          <p:cNvPicPr>
            <a:picLocks noGrp="1" noChangeAspect="1"/>
          </p:cNvPicPr>
          <p:nvPr>
            <p:ph sz="half" idx="2"/>
          </p:nvPr>
        </p:nvPicPr>
        <p:blipFill rotWithShape="1">
          <a:blip r:embed="rId5">
            <a:extLst>
              <a:ext uri="{837473B0-CC2E-450A-ABE3-18F120FF3D39}">
                <a1611:picAttrSrcUrl xmlns:a1611="http://schemas.microsoft.com/office/drawing/2016/11/main" r:id="rId6"/>
              </a:ext>
            </a:extLst>
          </a:blip>
          <a:srcRect r="2" b="30946"/>
          <a:stretch/>
        </p:blipFill>
        <p:spPr>
          <a:xfrm>
            <a:off x="6469128" y="3504974"/>
            <a:ext cx="2406698" cy="2443150"/>
          </a:xfrm>
          <a:prstGeom prst="rect">
            <a:avLst/>
          </a:prstGeom>
        </p:spPr>
      </p:pic>
      <p:pic>
        <p:nvPicPr>
          <p:cNvPr id="7" name="Picture 7" descr="Calendar&#10;&#10;Description automatically generated">
            <a:extLst>
              <a:ext uri="{FF2B5EF4-FFF2-40B4-BE49-F238E27FC236}">
                <a16:creationId xmlns:a16="http://schemas.microsoft.com/office/drawing/2014/main" id="{ABB6B647-8767-4B30-B871-EF102CC8D1A0}"/>
              </a:ext>
            </a:extLst>
          </p:cNvPr>
          <p:cNvPicPr>
            <a:picLocks noChangeAspect="1"/>
          </p:cNvPicPr>
          <p:nvPr/>
        </p:nvPicPr>
        <p:blipFill rotWithShape="1">
          <a:blip r:embed="rId7"/>
          <a:srcRect l="1492" r="2" b="2"/>
          <a:stretch/>
        </p:blipFill>
        <p:spPr>
          <a:xfrm>
            <a:off x="9059619" y="3504974"/>
            <a:ext cx="2406698" cy="2443150"/>
          </a:xfrm>
          <a:prstGeom prst="rect">
            <a:avLst/>
          </a:prstGeom>
        </p:spPr>
      </p:pic>
      <p:sp>
        <p:nvSpPr>
          <p:cNvPr id="6" name="TextBox 5">
            <a:extLst>
              <a:ext uri="{FF2B5EF4-FFF2-40B4-BE49-F238E27FC236}">
                <a16:creationId xmlns:a16="http://schemas.microsoft.com/office/drawing/2014/main" id="{385F9151-5A52-44FE-8CA5-AB45ACE6810A}"/>
              </a:ext>
            </a:extLst>
          </p:cNvPr>
          <p:cNvSpPr txBox="1"/>
          <p:nvPr/>
        </p:nvSpPr>
        <p:spPr>
          <a:xfrm>
            <a:off x="7840150" y="4696286"/>
            <a:ext cx="2325021" cy="477272"/>
          </a:xfrm>
          <a:prstGeom prst="rect">
            <a:avLst/>
          </a:prstGeom>
        </p:spPr>
        <p:txBody>
          <a:bodyPr lIns="91440" tIns="45720" rIns="91440" bIns="45720" anchor="t">
            <a:normAutofit/>
          </a:bodyPr>
          <a:lstStyle/>
          <a:p>
            <a:endParaRPr lang="en-US" dirty="0">
              <a:cs typeface="Calibri"/>
            </a:endParaRPr>
          </a:p>
        </p:txBody>
      </p:sp>
    </p:spTree>
    <p:extLst>
      <p:ext uri="{BB962C8B-B14F-4D97-AF65-F5344CB8AC3E}">
        <p14:creationId xmlns:p14="http://schemas.microsoft.com/office/powerpoint/2010/main" val="100996253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A1E0707-4985-454B-ACE0-4855BB558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ABFC1A0-5B48-4E5B-ACD7-2232978F93F1}"/>
              </a:ext>
            </a:extLst>
          </p:cNvPr>
          <p:cNvSpPr>
            <a:spLocks noGrp="1"/>
          </p:cNvSpPr>
          <p:nvPr>
            <p:ph type="title"/>
          </p:nvPr>
        </p:nvSpPr>
        <p:spPr>
          <a:xfrm>
            <a:off x="733427" y="609599"/>
            <a:ext cx="3686174" cy="1322888"/>
          </a:xfrm>
        </p:spPr>
        <p:txBody>
          <a:bodyPr vert="horz" lIns="91440" tIns="45720" rIns="91440" bIns="45720" rtlCol="0" anchor="ctr">
            <a:normAutofit/>
          </a:bodyPr>
          <a:lstStyle/>
          <a:p>
            <a:r>
              <a:rPr lang="en-US" dirty="0">
                <a:latin typeface="Aharoni"/>
                <a:cs typeface="Aharoni"/>
              </a:rPr>
              <a:t>Books by the Author</a:t>
            </a:r>
          </a:p>
        </p:txBody>
      </p:sp>
      <p:sp>
        <p:nvSpPr>
          <p:cNvPr id="3" name="Content Placeholder 2">
            <a:extLst>
              <a:ext uri="{FF2B5EF4-FFF2-40B4-BE49-F238E27FC236}">
                <a16:creationId xmlns:a16="http://schemas.microsoft.com/office/drawing/2014/main" id="{F363B178-6846-4AA6-B451-32860123C519}"/>
              </a:ext>
            </a:extLst>
          </p:cNvPr>
          <p:cNvSpPr>
            <a:spLocks noGrp="1"/>
          </p:cNvSpPr>
          <p:nvPr>
            <p:ph sz="half" idx="1"/>
          </p:nvPr>
        </p:nvSpPr>
        <p:spPr>
          <a:xfrm>
            <a:off x="733427" y="2194101"/>
            <a:ext cx="3543298" cy="3973337"/>
          </a:xfrm>
        </p:spPr>
        <p:txBody>
          <a:bodyPr vert="horz" lIns="91440" tIns="45720" rIns="91440" bIns="45720" rtlCol="0" anchor="t">
            <a:normAutofit fontScale="92500" lnSpcReduction="20000"/>
          </a:bodyPr>
          <a:lstStyle/>
          <a:p>
            <a:r>
              <a:rPr lang="en-US" sz="2000" dirty="0">
                <a:latin typeface="Algerian"/>
              </a:rPr>
              <a:t>Rebecca Elliott made many books she made. She made the Owl Diaries and the Unicorn Diaries. These are some examples of the books she made. My favorite one is the Owl Diaries  because I like the characters that she made. One of my favorite books of the Owl Diaries is "A Woodland Wedding" because I love wedding when the teacher gets married by the end.</a:t>
            </a:r>
          </a:p>
        </p:txBody>
      </p:sp>
      <p:pic>
        <p:nvPicPr>
          <p:cNvPr id="5" name="Picture 5" descr="A picture containing diagram&#10;&#10;Description automatically generated">
            <a:extLst>
              <a:ext uri="{FF2B5EF4-FFF2-40B4-BE49-F238E27FC236}">
                <a16:creationId xmlns:a16="http://schemas.microsoft.com/office/drawing/2014/main" id="{E840B8CF-1A66-4BC9-B92A-1FDDF6A4B63B}"/>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5539138" y="1348908"/>
            <a:ext cx="2828925" cy="4160183"/>
          </a:xfrm>
          <a:prstGeom prst="rect">
            <a:avLst/>
          </a:prstGeom>
        </p:spPr>
      </p:pic>
      <p:pic>
        <p:nvPicPr>
          <p:cNvPr id="4" name="Picture 6" descr="A picture containing text&#10;&#10;Description automatically generated">
            <a:extLst>
              <a:ext uri="{FF2B5EF4-FFF2-40B4-BE49-F238E27FC236}">
                <a16:creationId xmlns:a16="http://schemas.microsoft.com/office/drawing/2014/main" id="{B49F7E3A-B4D5-4F79-8BF8-95676B34BC45}"/>
              </a:ext>
            </a:extLst>
          </p:cNvPr>
          <p:cNvPicPr>
            <a:picLocks noChangeAspect="1"/>
          </p:cNvPicPr>
          <p:nvPr/>
        </p:nvPicPr>
        <p:blipFill>
          <a:blip r:embed="rId4"/>
          <a:stretch>
            <a:fillRect/>
          </a:stretch>
        </p:blipFill>
        <p:spPr>
          <a:xfrm>
            <a:off x="8673211" y="1371600"/>
            <a:ext cx="2828925" cy="4114800"/>
          </a:xfrm>
          <a:prstGeom prst="rect">
            <a:avLst/>
          </a:prstGeom>
        </p:spPr>
      </p:pic>
      <p:sp>
        <p:nvSpPr>
          <p:cNvPr id="6" name="TextBox 5">
            <a:extLst>
              <a:ext uri="{FF2B5EF4-FFF2-40B4-BE49-F238E27FC236}">
                <a16:creationId xmlns:a16="http://schemas.microsoft.com/office/drawing/2014/main" id="{B12CADC6-1007-46F8-BDA1-6501E4542C89}"/>
              </a:ext>
            </a:extLst>
          </p:cNvPr>
          <p:cNvSpPr txBox="1"/>
          <p:nvPr/>
        </p:nvSpPr>
        <p:spPr>
          <a:xfrm>
            <a:off x="7899555" y="5341221"/>
            <a:ext cx="2783860" cy="342080"/>
          </a:xfrm>
          <a:prstGeom prst="rect">
            <a:avLst/>
          </a:prstGeom>
        </p:spPr>
        <p:txBody>
          <a:bodyPr lIns="91440" tIns="45720" rIns="91440" bIns="45720" anchor="t">
            <a:normAutofit fontScale="92500" lnSpcReduction="10000"/>
          </a:bodyPr>
          <a:lstStyle/>
          <a:p>
            <a:endParaRPr lang="en-US" dirty="0">
              <a:cs typeface="Calibri"/>
            </a:endParaRPr>
          </a:p>
        </p:txBody>
      </p:sp>
    </p:spTree>
    <p:extLst>
      <p:ext uri="{BB962C8B-B14F-4D97-AF65-F5344CB8AC3E}">
        <p14:creationId xmlns:p14="http://schemas.microsoft.com/office/powerpoint/2010/main" val="3703486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A1E0707-4985-454B-ACE0-4855BB558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7713516-A5E2-4338-8B5C-74D0455DFAEE}"/>
              </a:ext>
            </a:extLst>
          </p:cNvPr>
          <p:cNvSpPr>
            <a:spLocks noGrp="1"/>
          </p:cNvSpPr>
          <p:nvPr>
            <p:ph type="title"/>
          </p:nvPr>
        </p:nvSpPr>
        <p:spPr>
          <a:xfrm>
            <a:off x="733427" y="609599"/>
            <a:ext cx="3686174" cy="1322888"/>
          </a:xfrm>
        </p:spPr>
        <p:txBody>
          <a:bodyPr vert="horz" lIns="91440" tIns="45720" rIns="91440" bIns="45720" rtlCol="0" anchor="ctr">
            <a:normAutofit fontScale="90000"/>
          </a:bodyPr>
          <a:lstStyle/>
          <a:p>
            <a:r>
              <a:rPr lang="en-US" sz="3400" dirty="0">
                <a:latin typeface="Bierstadt"/>
              </a:rPr>
              <a:t>Why I Recommend this Author</a:t>
            </a:r>
          </a:p>
        </p:txBody>
      </p:sp>
      <p:sp>
        <p:nvSpPr>
          <p:cNvPr id="3" name="Content Placeholder 2">
            <a:extLst>
              <a:ext uri="{FF2B5EF4-FFF2-40B4-BE49-F238E27FC236}">
                <a16:creationId xmlns:a16="http://schemas.microsoft.com/office/drawing/2014/main" id="{CF13662E-F7E3-41DD-8B9B-47B2CD2406FA}"/>
              </a:ext>
            </a:extLst>
          </p:cNvPr>
          <p:cNvSpPr>
            <a:spLocks noGrp="1"/>
          </p:cNvSpPr>
          <p:nvPr>
            <p:ph sz="half" idx="1"/>
          </p:nvPr>
        </p:nvSpPr>
        <p:spPr>
          <a:xfrm>
            <a:off x="733427" y="2194101"/>
            <a:ext cx="3543298" cy="3973337"/>
          </a:xfrm>
        </p:spPr>
        <p:txBody>
          <a:bodyPr vert="horz" lIns="91440" tIns="45720" rIns="91440" bIns="45720" rtlCol="0" anchor="t">
            <a:normAutofit/>
          </a:bodyPr>
          <a:lstStyle/>
          <a:p>
            <a:pPr marL="0"/>
            <a:r>
              <a:rPr lang="en-US" sz="2000" dirty="0">
                <a:latin typeface="Bahnschrift Light"/>
              </a:rPr>
              <a:t>I like this author because she made the Owl Diaries that I like, and I very like the beginning were Eva just tells what she likes and what she don't like. Another reason is that I loved Rebecca's personality that she have.</a:t>
            </a:r>
            <a:endParaRPr lang="en-US" sz="2000">
              <a:latin typeface="Bahnschrift Light"/>
              <a:cs typeface="Calibri"/>
            </a:endParaRPr>
          </a:p>
          <a:p>
            <a:pPr marL="0"/>
            <a:endParaRPr lang="en-US" sz="2000"/>
          </a:p>
        </p:txBody>
      </p:sp>
      <p:pic>
        <p:nvPicPr>
          <p:cNvPr id="5" name="Picture 5" descr="A picture containing person, person, posing&#10;&#10;Description automatically generated">
            <a:extLst>
              <a:ext uri="{FF2B5EF4-FFF2-40B4-BE49-F238E27FC236}">
                <a16:creationId xmlns:a16="http://schemas.microsoft.com/office/drawing/2014/main" id="{A8FC95E9-F5BF-4C9A-B583-3FBE3A3239B6}"/>
              </a:ext>
            </a:extLst>
          </p:cNvPr>
          <p:cNvPicPr>
            <a:picLocks noGrp="1" noChangeAspect="1"/>
          </p:cNvPicPr>
          <p:nvPr>
            <p:ph sz="half" idx="2"/>
          </p:nvPr>
        </p:nvPicPr>
        <p:blipFill>
          <a:blip r:embed="rId2"/>
          <a:stretch>
            <a:fillRect/>
          </a:stretch>
        </p:blipFill>
        <p:spPr>
          <a:xfrm>
            <a:off x="5539138" y="2014537"/>
            <a:ext cx="2828925" cy="2828925"/>
          </a:xfrm>
          <a:prstGeom prst="rect">
            <a:avLst/>
          </a:prstGeom>
        </p:spPr>
      </p:pic>
      <p:pic>
        <p:nvPicPr>
          <p:cNvPr id="6" name="Picture 6" descr="Calendar&#10;&#10;Description automatically generated">
            <a:extLst>
              <a:ext uri="{FF2B5EF4-FFF2-40B4-BE49-F238E27FC236}">
                <a16:creationId xmlns:a16="http://schemas.microsoft.com/office/drawing/2014/main" id="{D2C823E3-E271-49C6-A929-49B63C459C82}"/>
              </a:ext>
            </a:extLst>
          </p:cNvPr>
          <p:cNvPicPr>
            <a:picLocks noChangeAspect="1"/>
          </p:cNvPicPr>
          <p:nvPr/>
        </p:nvPicPr>
        <p:blipFill>
          <a:blip r:embed="rId3"/>
          <a:stretch>
            <a:fillRect/>
          </a:stretch>
        </p:blipFill>
        <p:spPr>
          <a:xfrm>
            <a:off x="8845275" y="2194645"/>
            <a:ext cx="2828925" cy="2542451"/>
          </a:xfrm>
          <a:prstGeom prst="rect">
            <a:avLst/>
          </a:prstGeom>
        </p:spPr>
      </p:pic>
    </p:spTree>
    <p:extLst>
      <p:ext uri="{BB962C8B-B14F-4D97-AF65-F5344CB8AC3E}">
        <p14:creationId xmlns:p14="http://schemas.microsoft.com/office/powerpoint/2010/main" val="2285321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366137-3DBB-4912-98D5-672702020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D28D1CE-5BF4-45B7-8D6D-B31A31980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775791" cy="685799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CB0A71-1502-4B50-8BC2-51F7670F0A95}"/>
              </a:ext>
            </a:extLst>
          </p:cNvPr>
          <p:cNvSpPr>
            <a:spLocks noGrp="1"/>
          </p:cNvSpPr>
          <p:nvPr>
            <p:ph type="title"/>
          </p:nvPr>
        </p:nvSpPr>
        <p:spPr>
          <a:xfrm>
            <a:off x="773526" y="685801"/>
            <a:ext cx="3228738" cy="1454709"/>
          </a:xfrm>
        </p:spPr>
        <p:txBody>
          <a:bodyPr vert="horz" lIns="91440" tIns="45720" rIns="91440" bIns="45720" rtlCol="0" anchor="b">
            <a:normAutofit/>
          </a:bodyPr>
          <a:lstStyle/>
          <a:p>
            <a:pPr algn="ctr"/>
            <a:r>
              <a:rPr lang="en-US" sz="2800" dirty="0">
                <a:solidFill>
                  <a:srgbClr val="595959"/>
                </a:solidFill>
                <a:latin typeface="Berlin Sans FB"/>
              </a:rPr>
              <a:t>Did you know this?</a:t>
            </a:r>
          </a:p>
        </p:txBody>
      </p:sp>
      <p:sp>
        <p:nvSpPr>
          <p:cNvPr id="3" name="Content Placeholder 2">
            <a:extLst>
              <a:ext uri="{FF2B5EF4-FFF2-40B4-BE49-F238E27FC236}">
                <a16:creationId xmlns:a16="http://schemas.microsoft.com/office/drawing/2014/main" id="{DE87FCB1-D1AB-4DA0-9A27-5BCA7285A68A}"/>
              </a:ext>
            </a:extLst>
          </p:cNvPr>
          <p:cNvSpPr>
            <a:spLocks noGrp="1"/>
          </p:cNvSpPr>
          <p:nvPr>
            <p:ph sz="half" idx="1"/>
          </p:nvPr>
        </p:nvSpPr>
        <p:spPr>
          <a:xfrm>
            <a:off x="773526" y="2427382"/>
            <a:ext cx="3228738" cy="3681023"/>
          </a:xfrm>
        </p:spPr>
        <p:txBody>
          <a:bodyPr vert="horz" lIns="91440" tIns="45720" rIns="91440" bIns="45720" rtlCol="0" anchor="t">
            <a:normAutofit lnSpcReduction="10000"/>
          </a:bodyPr>
          <a:lstStyle/>
          <a:p>
            <a:pPr algn="ctr"/>
            <a:r>
              <a:rPr lang="en-US" sz="2000" dirty="0">
                <a:solidFill>
                  <a:srgbClr val="595959"/>
                </a:solidFill>
                <a:latin typeface="Century Gothic"/>
              </a:rPr>
              <a:t>Did you know that Rebecca Elliott created Owl Diaries in 2015 and it was last written this year?</a:t>
            </a:r>
            <a:endParaRPr lang="en-US">
              <a:latin typeface="Century Gothic"/>
            </a:endParaRPr>
          </a:p>
          <a:p>
            <a:pPr algn="ctr"/>
            <a:r>
              <a:rPr lang="en-US" sz="2000" dirty="0">
                <a:solidFill>
                  <a:srgbClr val="595959"/>
                </a:solidFill>
                <a:latin typeface="Century Gothic"/>
              </a:rPr>
              <a:t> Also, did you know that she made Unicorn Diaries in 2019 and last written in 2020?</a:t>
            </a:r>
          </a:p>
          <a:p>
            <a:pPr algn="ctr"/>
            <a:r>
              <a:rPr lang="en-US" sz="2000" dirty="0">
                <a:solidFill>
                  <a:srgbClr val="595959"/>
                </a:solidFill>
                <a:latin typeface="Century Gothic"/>
                <a:cs typeface="Calibri"/>
              </a:rPr>
              <a:t>Do you know that Rebecca Elliott illustrated her books in USA?</a:t>
            </a:r>
          </a:p>
          <a:p>
            <a:pPr marL="0" indent="0" algn="ctr">
              <a:buNone/>
            </a:pPr>
            <a:endParaRPr lang="en-US" sz="2000" dirty="0">
              <a:solidFill>
                <a:srgbClr val="595959"/>
              </a:solidFill>
              <a:cs typeface="Calibri"/>
            </a:endParaRPr>
          </a:p>
        </p:txBody>
      </p:sp>
      <p:pic>
        <p:nvPicPr>
          <p:cNvPr id="5" name="Picture 5" descr="A picture containing text&#10;&#10;Description automatically generated">
            <a:extLst>
              <a:ext uri="{FF2B5EF4-FFF2-40B4-BE49-F238E27FC236}">
                <a16:creationId xmlns:a16="http://schemas.microsoft.com/office/drawing/2014/main" id="{2E61B6DE-C02A-4A76-9E13-7C4682D12E0C}"/>
              </a:ext>
            </a:extLst>
          </p:cNvPr>
          <p:cNvPicPr>
            <a:picLocks noGrp="1" noChangeAspect="1"/>
          </p:cNvPicPr>
          <p:nvPr>
            <p:ph sz="half" idx="2"/>
          </p:nvPr>
        </p:nvPicPr>
        <p:blipFill>
          <a:blip r:embed="rId2"/>
          <a:stretch>
            <a:fillRect/>
          </a:stretch>
        </p:blipFill>
        <p:spPr>
          <a:xfrm>
            <a:off x="5456274" y="1292178"/>
            <a:ext cx="2938131" cy="4273645"/>
          </a:xfrm>
          <a:prstGeom prst="rect">
            <a:avLst/>
          </a:prstGeom>
        </p:spPr>
      </p:pic>
      <p:pic>
        <p:nvPicPr>
          <p:cNvPr id="7" name="Picture 7" descr="A picture containing diagram&#10;&#10;Description automatically generated">
            <a:extLst>
              <a:ext uri="{FF2B5EF4-FFF2-40B4-BE49-F238E27FC236}">
                <a16:creationId xmlns:a16="http://schemas.microsoft.com/office/drawing/2014/main" id="{9F16A065-55D0-441A-9DAE-3596242B4A16}"/>
              </a:ext>
            </a:extLst>
          </p:cNvPr>
          <p:cNvPicPr>
            <a:picLocks noChangeAspect="1"/>
          </p:cNvPicPr>
          <p:nvPr/>
        </p:nvPicPr>
        <p:blipFill>
          <a:blip r:embed="rId3"/>
          <a:stretch>
            <a:fillRect/>
          </a:stretch>
        </p:blipFill>
        <p:spPr>
          <a:xfrm>
            <a:off x="8558383" y="1952433"/>
            <a:ext cx="2953135" cy="2953135"/>
          </a:xfrm>
          <a:prstGeom prst="rect">
            <a:avLst/>
          </a:prstGeom>
        </p:spPr>
      </p:pic>
      <p:sp>
        <p:nvSpPr>
          <p:cNvPr id="6" name="TextBox 5">
            <a:extLst>
              <a:ext uri="{FF2B5EF4-FFF2-40B4-BE49-F238E27FC236}">
                <a16:creationId xmlns:a16="http://schemas.microsoft.com/office/drawing/2014/main" id="{AC65C477-F974-4BB2-AC42-CF5154BEE614}"/>
              </a:ext>
            </a:extLst>
          </p:cNvPr>
          <p:cNvSpPr txBox="1"/>
          <p:nvPr/>
        </p:nvSpPr>
        <p:spPr>
          <a:xfrm>
            <a:off x="-6212541" y="-72166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600"/>
              </a:spcAft>
            </a:pPr>
            <a:r>
              <a:rPr lang="en-US"/>
              <a:t>Click to add text</a:t>
            </a:r>
          </a:p>
        </p:txBody>
      </p:sp>
    </p:spTree>
    <p:extLst>
      <p:ext uri="{BB962C8B-B14F-4D97-AF65-F5344CB8AC3E}">
        <p14:creationId xmlns:p14="http://schemas.microsoft.com/office/powerpoint/2010/main" val="31550834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264</Words>
  <Application>Microsoft Office PowerPoint</Application>
  <PresentationFormat>Widescreen</PresentationFormat>
  <Paragraphs>13</Paragraphs>
  <Slides>5</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vt:i4>
      </vt:variant>
    </vt:vector>
  </HeadingPairs>
  <TitlesOfParts>
    <vt:vector size="19" baseType="lpstr">
      <vt:lpstr>Aharoni</vt:lpstr>
      <vt:lpstr>Algerian</vt:lpstr>
      <vt:lpstr>Arial</vt:lpstr>
      <vt:lpstr>Arial Nova Cond</vt:lpstr>
      <vt:lpstr>Bahnschrift Light</vt:lpstr>
      <vt:lpstr>Berlin Sans FB</vt:lpstr>
      <vt:lpstr>Berlin Sans FB Demi</vt:lpstr>
      <vt:lpstr>Bierstadt</vt:lpstr>
      <vt:lpstr>Broadway</vt:lpstr>
      <vt:lpstr>Calibri</vt:lpstr>
      <vt:lpstr>Calibri Light</vt:lpstr>
      <vt:lpstr>Cambria Math</vt:lpstr>
      <vt:lpstr>Century Gothic</vt:lpstr>
      <vt:lpstr>office theme</vt:lpstr>
      <vt:lpstr>Rebecca Elliott</vt:lpstr>
      <vt:lpstr>About the Author</vt:lpstr>
      <vt:lpstr>Books by the Author</vt:lpstr>
      <vt:lpstr>Why I Recommend this Author</vt:lpstr>
      <vt:lpstr>Did you know this?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Hann</dc:creator>
  <cp:lastModifiedBy>Christina Hann</cp:lastModifiedBy>
  <cp:revision>339</cp:revision>
  <dcterms:created xsi:type="dcterms:W3CDTF">2022-02-16T19:36:41Z</dcterms:created>
  <dcterms:modified xsi:type="dcterms:W3CDTF">2022-03-08T20:38:19Z</dcterms:modified>
</cp:coreProperties>
</file>